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36" r:id="rId20"/>
    <p:sldId id="337" r:id="rId21"/>
    <p:sldId id="338" r:id="rId22"/>
    <p:sldId id="339" r:id="rId23"/>
    <p:sldId id="34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161"/>
    <a:srgbClr val="FFFFFF"/>
    <a:srgbClr val="85FF29"/>
    <a:srgbClr val="8FDA2C"/>
    <a:srgbClr val="5DE33D"/>
    <a:srgbClr val="0070C0"/>
    <a:srgbClr val="FF002A"/>
    <a:srgbClr val="653B22"/>
    <a:srgbClr val="D38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8.gif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microsoft.com/office/2007/relationships/hdphoto" Target="../media/hdphoto1.wdp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26" Type="http://schemas.openxmlformats.org/officeDocument/2006/relationships/image" Target="../media/image72.png"/><Relationship Id="rId3" Type="http://schemas.openxmlformats.org/officeDocument/2006/relationships/image" Target="../media/image59.png"/><Relationship Id="rId21" Type="http://schemas.openxmlformats.org/officeDocument/2006/relationships/image" Target="../media/image68.png"/><Relationship Id="rId7" Type="http://schemas.openxmlformats.org/officeDocument/2006/relationships/image" Target="../media/image64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67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2.png"/><Relationship Id="rId24" Type="http://schemas.microsoft.com/office/2007/relationships/hdphoto" Target="../media/hdphoto4.wdp"/><Relationship Id="rId32" Type="http://schemas.openxmlformats.org/officeDocument/2006/relationships/image" Target="../media/image78.png"/><Relationship Id="rId5" Type="http://schemas.openxmlformats.org/officeDocument/2006/relationships/image" Target="../media/image31.png"/><Relationship Id="rId15" Type="http://schemas.openxmlformats.org/officeDocument/2006/relationships/image" Target="../media/image65.png"/><Relationship Id="rId23" Type="http://schemas.openxmlformats.org/officeDocument/2006/relationships/image" Target="../media/image70.png"/><Relationship Id="rId28" Type="http://schemas.openxmlformats.org/officeDocument/2006/relationships/image" Target="../media/image74.pn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31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Relationship Id="rId22" Type="http://schemas.openxmlformats.org/officeDocument/2006/relationships/image" Target="../media/image69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26" Type="http://schemas.openxmlformats.org/officeDocument/2006/relationships/image" Target="../media/image89.png"/><Relationship Id="rId3" Type="http://schemas.openxmlformats.org/officeDocument/2006/relationships/image" Target="../media/image79.png"/><Relationship Id="rId21" Type="http://schemas.openxmlformats.org/officeDocument/2006/relationships/image" Target="../media/image85.png"/><Relationship Id="rId34" Type="http://schemas.openxmlformats.org/officeDocument/2006/relationships/image" Target="../media/image97.jpeg"/><Relationship Id="rId7" Type="http://schemas.openxmlformats.org/officeDocument/2006/relationships/image" Target="../media/image83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5" Type="http://schemas.openxmlformats.org/officeDocument/2006/relationships/image" Target="../media/image88.png"/><Relationship Id="rId33" Type="http://schemas.openxmlformats.org/officeDocument/2006/relationships/image" Target="../media/image96.jpe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6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2.png"/><Relationship Id="rId24" Type="http://schemas.openxmlformats.org/officeDocument/2006/relationships/image" Target="../media/image87.png"/><Relationship Id="rId32" Type="http://schemas.openxmlformats.org/officeDocument/2006/relationships/image" Target="../media/image95.jpeg"/><Relationship Id="rId37" Type="http://schemas.openxmlformats.org/officeDocument/2006/relationships/image" Target="../media/image100.png"/><Relationship Id="rId5" Type="http://schemas.openxmlformats.org/officeDocument/2006/relationships/image" Target="../media/image81.png"/><Relationship Id="rId15" Type="http://schemas.openxmlformats.org/officeDocument/2006/relationships/image" Target="../media/image41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31" Type="http://schemas.openxmlformats.org/officeDocument/2006/relationships/image" Target="../media/image94.jpeg"/><Relationship Id="rId4" Type="http://schemas.openxmlformats.org/officeDocument/2006/relationships/image" Target="../media/image80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microsoft.com/office/2007/relationships/hdphoto" Target="../media/hdphoto5.wdp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21.png"/><Relationship Id="rId18" Type="http://schemas.openxmlformats.org/officeDocument/2006/relationships/image" Target="../media/image102.png"/><Relationship Id="rId26" Type="http://schemas.openxmlformats.org/officeDocument/2006/relationships/image" Target="../media/image60.png"/><Relationship Id="rId3" Type="http://schemas.openxmlformats.org/officeDocument/2006/relationships/image" Target="../media/image1.png"/><Relationship Id="rId21" Type="http://schemas.openxmlformats.org/officeDocument/2006/relationships/image" Target="../media/image89.png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17" Type="http://schemas.microsoft.com/office/2007/relationships/hdphoto" Target="../media/hdphoto6.wdp"/><Relationship Id="rId25" Type="http://schemas.openxmlformats.org/officeDocument/2006/relationships/image" Target="../media/image87.png"/><Relationship Id="rId2" Type="http://schemas.openxmlformats.org/officeDocument/2006/relationships/image" Target="../media/image84.png"/><Relationship Id="rId16" Type="http://schemas.openxmlformats.org/officeDocument/2006/relationships/image" Target="../media/image101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24" Type="http://schemas.openxmlformats.org/officeDocument/2006/relationships/image" Target="../media/image104.png"/><Relationship Id="rId5" Type="http://schemas.openxmlformats.org/officeDocument/2006/relationships/image" Target="../media/image11.png"/><Relationship Id="rId15" Type="http://schemas.openxmlformats.org/officeDocument/2006/relationships/image" Target="../media/image69.png"/><Relationship Id="rId23" Type="http://schemas.microsoft.com/office/2007/relationships/hdphoto" Target="../media/hdphoto7.wdp"/><Relationship Id="rId10" Type="http://schemas.openxmlformats.org/officeDocument/2006/relationships/image" Target="../media/image41.png"/><Relationship Id="rId19" Type="http://schemas.openxmlformats.org/officeDocument/2006/relationships/image" Target="../media/image86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66.png"/><Relationship Id="rId22" Type="http://schemas.openxmlformats.org/officeDocument/2006/relationships/image" Target="../media/image103.png"/><Relationship Id="rId27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66.png"/><Relationship Id="rId18" Type="http://schemas.openxmlformats.org/officeDocument/2006/relationships/image" Target="../media/image115.png"/><Relationship Id="rId26" Type="http://schemas.openxmlformats.org/officeDocument/2006/relationships/image" Target="../media/image120.png"/><Relationship Id="rId39" Type="http://schemas.openxmlformats.org/officeDocument/2006/relationships/image" Target="../media/image128.jpeg"/><Relationship Id="rId3" Type="http://schemas.openxmlformats.org/officeDocument/2006/relationships/image" Target="../media/image106.jpg"/><Relationship Id="rId21" Type="http://schemas.openxmlformats.org/officeDocument/2006/relationships/image" Target="../media/image116.png"/><Relationship Id="rId34" Type="http://schemas.openxmlformats.org/officeDocument/2006/relationships/image" Target="../media/image123.jpeg"/><Relationship Id="rId7" Type="http://schemas.openxmlformats.org/officeDocument/2006/relationships/image" Target="../media/image108.png"/><Relationship Id="rId12" Type="http://schemas.openxmlformats.org/officeDocument/2006/relationships/image" Target="../media/image41.png"/><Relationship Id="rId17" Type="http://schemas.openxmlformats.org/officeDocument/2006/relationships/image" Target="../media/image114.png"/><Relationship Id="rId25" Type="http://schemas.openxmlformats.org/officeDocument/2006/relationships/image" Target="../media/image119.png"/><Relationship Id="rId33" Type="http://schemas.openxmlformats.org/officeDocument/2006/relationships/image" Target="../media/image122.png"/><Relationship Id="rId38" Type="http://schemas.openxmlformats.org/officeDocument/2006/relationships/image" Target="../media/image12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3.png"/><Relationship Id="rId20" Type="http://schemas.openxmlformats.org/officeDocument/2006/relationships/image" Target="../media/image69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1.png"/><Relationship Id="rId24" Type="http://schemas.openxmlformats.org/officeDocument/2006/relationships/image" Target="../media/image118.png"/><Relationship Id="rId32" Type="http://schemas.openxmlformats.org/officeDocument/2006/relationships/image" Target="../media/image121.jpeg"/><Relationship Id="rId37" Type="http://schemas.openxmlformats.org/officeDocument/2006/relationships/image" Target="../media/image126.jpeg"/><Relationship Id="rId5" Type="http://schemas.openxmlformats.org/officeDocument/2006/relationships/image" Target="../media/image107.png"/><Relationship Id="rId15" Type="http://schemas.openxmlformats.org/officeDocument/2006/relationships/image" Target="../media/image112.png"/><Relationship Id="rId23" Type="http://schemas.openxmlformats.org/officeDocument/2006/relationships/image" Target="../media/image117.png"/><Relationship Id="rId28" Type="http://schemas.openxmlformats.org/officeDocument/2006/relationships/image" Target="../media/image19.png"/><Relationship Id="rId36" Type="http://schemas.openxmlformats.org/officeDocument/2006/relationships/image" Target="../media/image125.png"/><Relationship Id="rId10" Type="http://schemas.openxmlformats.org/officeDocument/2006/relationships/image" Target="../media/image11.png"/><Relationship Id="rId19" Type="http://schemas.openxmlformats.org/officeDocument/2006/relationships/image" Target="../media/image87.png"/><Relationship Id="rId31" Type="http://schemas.openxmlformats.org/officeDocument/2006/relationships/image" Target="../media/image98.PNG"/><Relationship Id="rId4" Type="http://schemas.openxmlformats.org/officeDocument/2006/relationships/image" Target="../media/image86.png"/><Relationship Id="rId9" Type="http://schemas.openxmlformats.org/officeDocument/2006/relationships/image" Target="../media/image110.png"/><Relationship Id="rId14" Type="http://schemas.openxmlformats.org/officeDocument/2006/relationships/image" Target="../media/image111.png"/><Relationship Id="rId22" Type="http://schemas.microsoft.com/office/2007/relationships/hdphoto" Target="../media/hdphoto8.wdp"/><Relationship Id="rId27" Type="http://schemas.openxmlformats.org/officeDocument/2006/relationships/image" Target="../media/image12.png"/><Relationship Id="rId30" Type="http://schemas.openxmlformats.org/officeDocument/2006/relationships/image" Target="../media/image21.png"/><Relationship Id="rId35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9.png"/><Relationship Id="rId18" Type="http://schemas.openxmlformats.org/officeDocument/2006/relationships/image" Target="../media/image86.png"/><Relationship Id="rId26" Type="http://schemas.microsoft.com/office/2007/relationships/hdphoto" Target="../media/hdphoto8.wdp"/><Relationship Id="rId3" Type="http://schemas.openxmlformats.org/officeDocument/2006/relationships/image" Target="../media/image129.png"/><Relationship Id="rId21" Type="http://schemas.openxmlformats.org/officeDocument/2006/relationships/image" Target="../media/image114.png"/><Relationship Id="rId7" Type="http://schemas.openxmlformats.org/officeDocument/2006/relationships/image" Target="../media/image106.jpg"/><Relationship Id="rId12" Type="http://schemas.openxmlformats.org/officeDocument/2006/relationships/image" Target="../media/image12.png"/><Relationship Id="rId17" Type="http://schemas.openxmlformats.org/officeDocument/2006/relationships/image" Target="../media/image113.png"/><Relationship Id="rId25" Type="http://schemas.openxmlformats.org/officeDocument/2006/relationships/image" Target="../media/image116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2.png"/><Relationship Id="rId20" Type="http://schemas.openxmlformats.org/officeDocument/2006/relationships/image" Target="../media/image89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11.png"/><Relationship Id="rId24" Type="http://schemas.openxmlformats.org/officeDocument/2006/relationships/image" Target="../media/image69.png"/><Relationship Id="rId32" Type="http://schemas.openxmlformats.org/officeDocument/2006/relationships/image" Target="../media/image132.png"/><Relationship Id="rId5" Type="http://schemas.openxmlformats.org/officeDocument/2006/relationships/image" Target="../media/image130.png"/><Relationship Id="rId15" Type="http://schemas.openxmlformats.org/officeDocument/2006/relationships/image" Target="../media/image21.png"/><Relationship Id="rId23" Type="http://schemas.openxmlformats.org/officeDocument/2006/relationships/image" Target="../media/image87.png"/><Relationship Id="rId28" Type="http://schemas.openxmlformats.org/officeDocument/2006/relationships/image" Target="../media/image131.png"/><Relationship Id="rId10" Type="http://schemas.openxmlformats.org/officeDocument/2006/relationships/image" Target="../media/image66.png"/><Relationship Id="rId19" Type="http://schemas.openxmlformats.org/officeDocument/2006/relationships/image" Target="../media/image120.png"/><Relationship Id="rId31" Type="http://schemas.openxmlformats.org/officeDocument/2006/relationships/image" Target="../media/image108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20.png"/><Relationship Id="rId22" Type="http://schemas.openxmlformats.org/officeDocument/2006/relationships/image" Target="../media/image115.png"/><Relationship Id="rId27" Type="http://schemas.openxmlformats.org/officeDocument/2006/relationships/image" Target="../media/image117.png"/><Relationship Id="rId30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5.png"/><Relationship Id="rId3" Type="http://schemas.openxmlformats.org/officeDocument/2006/relationships/image" Target="../media/image28.png"/><Relationship Id="rId21" Type="http://schemas.openxmlformats.org/officeDocument/2006/relationships/image" Target="../media/image142.png"/><Relationship Id="rId34" Type="http://schemas.openxmlformats.org/officeDocument/2006/relationships/image" Target="../media/image152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138.png"/><Relationship Id="rId25" Type="http://schemas.openxmlformats.org/officeDocument/2006/relationships/image" Target="../media/image144.png"/><Relationship Id="rId33" Type="http://schemas.microsoft.com/office/2007/relationships/hdphoto" Target="../media/hdphoto11.wdp"/><Relationship Id="rId2" Type="http://schemas.openxmlformats.org/officeDocument/2006/relationships/image" Target="../media/image1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24" Type="http://schemas.microsoft.com/office/2007/relationships/hdphoto" Target="../media/hdphoto10.wdp"/><Relationship Id="rId32" Type="http://schemas.openxmlformats.org/officeDocument/2006/relationships/image" Target="../media/image151.png"/><Relationship Id="rId5" Type="http://schemas.openxmlformats.org/officeDocument/2006/relationships/image" Target="../media/image12.png"/><Relationship Id="rId15" Type="http://schemas.openxmlformats.org/officeDocument/2006/relationships/image" Target="../media/image136.png"/><Relationship Id="rId23" Type="http://schemas.openxmlformats.org/officeDocument/2006/relationships/image" Target="../media/image143.png"/><Relationship Id="rId28" Type="http://schemas.openxmlformats.org/officeDocument/2006/relationships/image" Target="../media/image147.png"/><Relationship Id="rId10" Type="http://schemas.openxmlformats.org/officeDocument/2006/relationships/image" Target="../media/image19.png"/><Relationship Id="rId19" Type="http://schemas.openxmlformats.org/officeDocument/2006/relationships/image" Target="../media/image140.png"/><Relationship Id="rId31" Type="http://schemas.openxmlformats.org/officeDocument/2006/relationships/image" Target="../media/image150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135.png"/><Relationship Id="rId22" Type="http://schemas.microsoft.com/office/2007/relationships/hdphoto" Target="../media/hdphoto9.wdp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13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2.png"/><Relationship Id="rId17" Type="http://schemas.openxmlformats.org/officeDocument/2006/relationships/image" Target="../media/image35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30.gif"/><Relationship Id="rId15" Type="http://schemas.openxmlformats.org/officeDocument/2006/relationships/image" Target="../media/image21.png"/><Relationship Id="rId10" Type="http://schemas.openxmlformats.org/officeDocument/2006/relationships/image" Target="../media/image33.gif"/><Relationship Id="rId4" Type="http://schemas.openxmlformats.org/officeDocument/2006/relationships/image" Target="../media/image29.gif"/><Relationship Id="rId9" Type="http://schemas.openxmlformats.org/officeDocument/2006/relationships/image" Target="../media/image24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14.png"/><Relationship Id="rId1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36.gif"/><Relationship Id="rId12" Type="http://schemas.openxmlformats.org/officeDocument/2006/relationships/image" Target="../media/image31.png"/><Relationship Id="rId17" Type="http://schemas.openxmlformats.org/officeDocument/2006/relationships/image" Target="../media/image20.png"/><Relationship Id="rId2" Type="http://schemas.openxmlformats.org/officeDocument/2006/relationships/image" Target="../media/image33.gi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9.gif"/><Relationship Id="rId5" Type="http://schemas.openxmlformats.org/officeDocument/2006/relationships/image" Target="../media/image29.gif"/><Relationship Id="rId15" Type="http://schemas.openxmlformats.org/officeDocument/2006/relationships/image" Target="../media/image12.png"/><Relationship Id="rId10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37.gif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397" y="3552913"/>
            <a:ext cx="3030361" cy="2882479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4600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580821" y="1317339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15449" y="1655929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3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37" y="2261209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0" y="2636559"/>
            <a:ext cx="928313" cy="6690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32364" y="2881766"/>
            <a:ext cx="207698" cy="42492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45" y="3641536"/>
            <a:ext cx="2957255" cy="2344114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3485557"/>
            <a:ext cx="3025468" cy="504244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4661181" y="1375484"/>
            <a:ext cx="2015329" cy="241943"/>
            <a:chOff x="663803" y="1430321"/>
            <a:chExt cx="2015329" cy="24194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8" y="6015358"/>
            <a:ext cx="3029820" cy="4200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9" y="3785410"/>
            <a:ext cx="2747907" cy="20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&gt;</a:t>
            </a:r>
            <a:r>
              <a:rPr lang="ko-KR" altLang="en-US" sz="1200" dirty="0" smtClean="0"/>
              <a:t>캐릭터 크기 </a:t>
            </a:r>
            <a:r>
              <a:rPr lang="en-US" altLang="ko-KR" sz="1200" dirty="0" smtClean="0"/>
              <a:t>80x130 </a:t>
            </a:r>
            <a:r>
              <a:rPr lang="en-US" altLang="ko-KR" sz="1200" dirty="0" smtClean="0"/>
              <a:t>px </a:t>
            </a:r>
            <a:r>
              <a:rPr lang="ko-KR" altLang="en-US" sz="1200" dirty="0" smtClean="0"/>
              <a:t>통일</a:t>
            </a:r>
            <a:endParaRPr lang="en-US" altLang="ko-KR" sz="1200" dirty="0" smtClean="0"/>
          </a:p>
          <a:p>
            <a:r>
              <a:rPr lang="ko-KR" altLang="en-US" sz="1200" dirty="0"/>
              <a:t>플레이어가 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 </a:t>
            </a:r>
            <a:r>
              <a:rPr lang="ko-KR" altLang="en-US" sz="1200" dirty="0" smtClean="0"/>
              <a:t>크기 </a:t>
            </a:r>
            <a:r>
              <a:rPr lang="en-US" altLang="ko-KR" sz="1200" dirty="0" smtClean="0"/>
              <a:t>80x130 px </a:t>
            </a:r>
            <a:r>
              <a:rPr lang="ko-KR" altLang="en-US" sz="1200" dirty="0" smtClean="0"/>
              <a:t>통일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b="1" dirty="0" smtClean="0"/>
              <a:t>보스 몬스터 크기 </a:t>
            </a:r>
            <a:r>
              <a:rPr lang="en-US" altLang="ko-KR" sz="1200" b="1" dirty="0" smtClean="0"/>
              <a:t>100x150 px </a:t>
            </a:r>
            <a:r>
              <a:rPr lang="ko-KR" altLang="en-US" sz="1200" b="1" dirty="0" smtClean="0"/>
              <a:t>통일</a:t>
            </a:r>
            <a:endParaRPr lang="en-US" altLang="ko-KR" sz="1200" b="1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  <a:endParaRPr lang="en-US" altLang="ko-KR" sz="1100" b="1" dirty="0" smtClean="0">
              <a:solidFill>
                <a:srgbClr val="FF0066"/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표시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미션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</a:t>
            </a:r>
            <a:r>
              <a:rPr lang="ko-KR" altLang="en-US" sz="1050" dirty="0"/>
              <a:t>크기로 배치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충족시 </a:t>
            </a:r>
            <a:r>
              <a:rPr lang="en-US" altLang="ko-KR" sz="1050" b="1" dirty="0" smtClean="0"/>
              <a:t>LV</a:t>
            </a:r>
            <a:r>
              <a:rPr lang="ko-KR" altLang="en-US" sz="1050" b="1" dirty="0" smtClean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571347"/>
            <a:ext cx="874184" cy="695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3837414"/>
            <a:ext cx="225802" cy="10626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324396"/>
            <a:ext cx="225802" cy="1062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854440"/>
            <a:ext cx="225802" cy="10626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5365578"/>
            <a:ext cx="225802" cy="10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9" y="3593937"/>
            <a:ext cx="379671" cy="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5" t="78439" b="1894"/>
          <a:stretch/>
        </p:blipFill>
        <p:spPr>
          <a:xfrm>
            <a:off x="4272403" y="4991658"/>
            <a:ext cx="600684" cy="4703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22369" y="4787604"/>
            <a:ext cx="1167227" cy="8435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840" y="4967231"/>
            <a:ext cx="102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교체 예정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57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아이콘으로 올바른 장착 슬롯 표시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, 75x75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픽셀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200" dirty="0"/>
              <a:t>터치 시 장착된 스킨 착용 해제</a:t>
            </a:r>
            <a:endParaRPr lang="en-US" altLang="ko-KR" sz="1200" dirty="0"/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변화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정렬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기본값이 </a:t>
            </a:r>
            <a:r>
              <a:rPr lang="en-US" altLang="ko-KR" sz="1200" b="1" u="sng" dirty="0" smtClean="0"/>
              <a:t>0</a:t>
            </a:r>
            <a:r>
              <a:rPr lang="en-US" altLang="ko-KR" sz="1200" b="1" u="sng" dirty="0"/>
              <a:t>% </a:t>
            </a:r>
            <a:r>
              <a:rPr lang="ko-KR" altLang="en-US" sz="1200" b="1" u="sng" dirty="0"/>
              <a:t>입니다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적 처치 보상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확률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데미지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FFFF00"/>
                  </a:solidFill>
                </a:rPr>
                <a:t>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치명타 확률 증가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무기 가격 감소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>
                  <a:solidFill>
                    <a:srgbClr val="5DE33D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곡도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9"/>
          <a:stretch/>
        </p:blipFill>
        <p:spPr>
          <a:xfrm>
            <a:off x="4206987" y="1867875"/>
            <a:ext cx="4213280" cy="860360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293945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293945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293945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293945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무기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r>
              <a:rPr lang="ko-KR" altLang="en-US" sz="1100" b="1" dirty="0" smtClean="0"/>
              <a:t>이름칸 크기 </a:t>
            </a:r>
            <a:r>
              <a:rPr lang="en-US" altLang="ko-KR" sz="1100" b="1" dirty="0" smtClean="0"/>
              <a:t>150 x 45 px</a:t>
            </a:r>
          </a:p>
          <a:p>
            <a:r>
              <a:rPr lang="en-US" altLang="ko-KR" sz="11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모든 이름칸 크기 통일</a:t>
            </a:r>
            <a:r>
              <a:rPr lang="en-US" altLang="ko-KR" sz="11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입력칸 크기 </a:t>
            </a:r>
            <a:r>
              <a:rPr lang="en-US" altLang="ko-KR" sz="1100" b="1" dirty="0" smtClean="0"/>
              <a:t>: 140x30 px</a:t>
            </a:r>
            <a:endParaRPr lang="en-US" altLang="ko-KR" sz="1100" b="1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가능</a:t>
            </a:r>
            <a:r>
              <a:rPr lang="en-US" altLang="ko-KR" sz="1200" b="1" dirty="0" smtClean="0"/>
              <a:t>(</a:t>
            </a:r>
            <a:r>
              <a:rPr lang="en-US" altLang="ko-KR" sz="1200" b="1" dirty="0"/>
              <a:t>75x50 </a:t>
            </a:r>
            <a:r>
              <a:rPr lang="en-US" altLang="ko-KR" sz="1200" b="1" dirty="0" smtClean="0"/>
              <a:t>px)</a:t>
            </a:r>
          </a:p>
          <a:p>
            <a:r>
              <a:rPr lang="ko-KR" altLang="en-US" sz="1200" u="sng" dirty="0"/>
              <a:t>최대레벨 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 smtClean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14429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295120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30472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298734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488153" y="182882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085504" y="183508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55411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33884" y="1949343"/>
            <a:ext cx="903136" cy="4176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323806" y="1719390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4979748" y="169489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0D317E-9636-4E9C-B412-5ADE3F42EDF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3787670"/>
            <a:ext cx="2807871" cy="211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028886" y="4313579"/>
            <a:ext cx="193298" cy="530475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27013" flipH="1">
            <a:off x="1022556" y="3835290"/>
            <a:ext cx="255221" cy="47566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6892">
            <a:off x="1057265" y="4904908"/>
            <a:ext cx="155268" cy="438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062374" y="5397530"/>
            <a:ext cx="152839" cy="54938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35" y="5034141"/>
            <a:ext cx="620010" cy="18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5" y="6273670"/>
            <a:ext cx="620010" cy="180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5034141"/>
            <a:ext cx="620010" cy="1800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2" y="6267407"/>
            <a:ext cx="620010" cy="180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6266243"/>
            <a:ext cx="620010" cy="180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04" y="6272232"/>
            <a:ext cx="620010" cy="1800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1" y="5034142"/>
            <a:ext cx="620010" cy="18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09" y="5034143"/>
            <a:ext cx="620010" cy="18000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47325" flipH="1">
            <a:off x="4441225" y="1956921"/>
            <a:ext cx="342955" cy="7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485833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1" y="2655845"/>
            <a:ext cx="2936334" cy="2359279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왼쪽 맞춤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이름칸 크기 </a:t>
            </a:r>
            <a:r>
              <a:rPr lang="en-US" altLang="ko-KR" sz="1100" b="1" dirty="0" smtClean="0"/>
              <a:t>: 150 x 45 px</a:t>
            </a:r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모든 이름칸 크기 통일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900" b="1" dirty="0" smtClean="0"/>
          </a:p>
          <a:p>
            <a:r>
              <a:rPr lang="ko-KR" altLang="en-US" sz="1100" dirty="0" smtClean="0"/>
              <a:t>일반 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100</a:t>
            </a:r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>
                <a:solidFill>
                  <a:schemeClr val="accent6"/>
                </a:solidFill>
              </a:rPr>
              <a:t>초록색</a:t>
            </a:r>
            <a:r>
              <a:rPr lang="ko-KR" altLang="en-US" sz="1100" dirty="0"/>
              <a:t>으로 </a:t>
            </a:r>
            <a:r>
              <a:rPr lang="ko-KR" altLang="en-US" sz="1100" dirty="0" smtClean="0"/>
              <a:t>표시</a:t>
            </a:r>
            <a:endParaRPr lang="en-US" altLang="ko-KR" sz="1100" dirty="0" smtClean="0"/>
          </a:p>
          <a:p>
            <a:r>
              <a:rPr lang="en-US" altLang="ko-KR" sz="1100" dirty="0" smtClean="0"/>
              <a:t>(Default : </a:t>
            </a:r>
            <a:r>
              <a:rPr lang="ko-KR" altLang="en-US" sz="1100" dirty="0" smtClean="0"/>
              <a:t>하얀색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smtClean="0"/>
              <a:t>지식 아이콘 크기 </a:t>
            </a:r>
            <a:r>
              <a:rPr lang="en-US" altLang="ko-KR" sz="1000" b="1" dirty="0" smtClean="0"/>
              <a:t>: 50x50 </a:t>
            </a:r>
            <a:r>
              <a:rPr lang="ko-KR" altLang="en-US" sz="1000" b="1" dirty="0" smtClean="0"/>
              <a:t>픽셀 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가운데 맞춤</a:t>
            </a:r>
            <a:endParaRPr lang="en-US" altLang="ko-KR" sz="1000" b="1" dirty="0" smtClean="0"/>
          </a:p>
          <a:p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공통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00" dirty="0"/>
              <a:t>최대 레벨 도달 시 </a:t>
            </a:r>
            <a:r>
              <a:rPr lang="en-US" altLang="ko-KR" sz="1000" dirty="0"/>
              <a:t>MAX </a:t>
            </a:r>
            <a:r>
              <a:rPr lang="ko-KR" altLang="en-US" sz="1000" dirty="0"/>
              <a:t>표기</a:t>
            </a:r>
            <a:endParaRPr lang="en-US" altLang="ko-KR" sz="10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보물 종류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스페셜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종류</a:t>
            </a:r>
            <a:endParaRPr lang="en-US" altLang="ko-KR" sz="1200" dirty="0" smtClean="0"/>
          </a:p>
          <a:p>
            <a:r>
              <a:rPr lang="ko-KR" altLang="en-US" sz="1200" b="1" dirty="0" smtClean="0"/>
              <a:t>버튼 </a:t>
            </a:r>
            <a:r>
              <a:rPr lang="ko-KR" altLang="en-US" sz="1200" b="1" dirty="0" err="1" smtClean="0"/>
              <a:t>터치시</a:t>
            </a:r>
            <a:r>
              <a:rPr lang="ko-KR" altLang="en-US" sz="1200" b="1" dirty="0" smtClean="0"/>
              <a:t> 이동</a:t>
            </a:r>
            <a:r>
              <a:rPr lang="en-US" altLang="ko-KR" sz="1200" b="1" dirty="0" smtClean="0"/>
              <a:t> (Default : </a:t>
            </a:r>
            <a:r>
              <a:rPr lang="ko-KR" altLang="en-US" sz="1200" b="1" dirty="0" smtClean="0"/>
              <a:t>일반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  <a:p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6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스페셜 </a:t>
            </a:r>
            <a:r>
              <a:rPr lang="ko-KR" altLang="en-US" sz="1100" dirty="0"/>
              <a:t>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en-US" altLang="ko-KR" sz="1100" b="1" u="sng" dirty="0" smtClean="0">
                <a:solidFill>
                  <a:srgbClr val="0070C0"/>
                </a:solidFill>
              </a:rPr>
              <a:t>N</a:t>
            </a:r>
            <a:r>
              <a:rPr lang="ko-KR" altLang="en-US" sz="1100" b="1" u="sng" dirty="0" smtClean="0">
                <a:solidFill>
                  <a:srgbClr val="0070C0"/>
                </a:solidFill>
              </a:rPr>
              <a:t>개 획득 </a:t>
            </a:r>
            <a:r>
              <a:rPr lang="ko-KR" altLang="en-US" sz="1100" dirty="0" smtClean="0"/>
              <a:t>표기</a:t>
            </a:r>
            <a:endParaRPr lang="en-US" altLang="ko-KR" sz="1100" b="1" dirty="0" smtClean="0"/>
          </a:p>
          <a:p>
            <a:r>
              <a:rPr lang="ko-KR" altLang="en-US" sz="1100" dirty="0" smtClean="0"/>
              <a:t>스페셜 </a:t>
            </a:r>
            <a:r>
              <a:rPr lang="ko-KR" altLang="en-US" sz="1100" dirty="0"/>
              <a:t>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/>
              <a:t>버튼에</a:t>
            </a:r>
            <a:r>
              <a:rPr lang="ko-KR" altLang="en-US" sz="1100" b="1" u="sng" dirty="0">
                <a:solidFill>
                  <a:srgbClr val="C00000"/>
                </a:solidFill>
              </a:rPr>
              <a:t> 미 획득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/>
              <a:t>좌</a:t>
            </a:r>
            <a:r>
              <a:rPr lang="ko-KR" altLang="en-US" sz="1100" dirty="0" smtClean="0"/>
              <a:t>측에 획득한 스페셜 보물 개수 표기</a:t>
            </a:r>
            <a:r>
              <a:rPr lang="en-US" altLang="ko-KR" sz="1100" dirty="0" smtClean="0"/>
              <a:t>)</a:t>
            </a:r>
          </a:p>
          <a:p>
            <a:r>
              <a:rPr lang="ko-KR" altLang="en-US" sz="1200" dirty="0"/>
              <a:t>최대 레벨 도달 시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7078806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583713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65831" y="24436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534150" y="2641834"/>
            <a:ext cx="1104080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7" y="3496219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3052538" y="3662836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556778" y="3662836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21" cstate="hq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91624"/>
            <a:ext cx="2178752" cy="4195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527976"/>
            <a:ext cx="584999" cy="349100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4705339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적 처치 획득 식량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4569289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6" y="4531524"/>
            <a:ext cx="327579" cy="32757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4586809"/>
            <a:ext cx="656363" cy="15398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572240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낫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4666108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920"/>
            <a:ext cx="2178752" cy="419512"/>
          </a:xfrm>
          <a:prstGeom prst="rect">
            <a:avLst/>
          </a:prstGeom>
        </p:spPr>
      </p:pic>
      <p:pic>
        <p:nvPicPr>
          <p:cNvPr id="235" name="그림 23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502272"/>
            <a:ext cx="584999" cy="3491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67963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치명타 확률 증가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45" name="그림 244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543585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1505671" y="5443334"/>
            <a:ext cx="208830" cy="93072"/>
          </a:xfrm>
          <a:prstGeom prst="rect">
            <a:avLst/>
          </a:prstGeom>
        </p:spPr>
      </p:pic>
      <p:pic>
        <p:nvPicPr>
          <p:cNvPr id="261" name="그림 260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61105"/>
            <a:ext cx="652630" cy="153983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46536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부적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5640404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5" name="그림 27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78772"/>
            <a:ext cx="2178752" cy="419512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015124"/>
            <a:ext cx="584999" cy="349100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192487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4" name="그림 283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056437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5073957"/>
            <a:ext cx="652631" cy="153983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059388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5701" y="5153256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8" name="그림 21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004476"/>
            <a:ext cx="2178752" cy="419512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040828"/>
            <a:ext cx="584999" cy="34910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4218191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4082141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2"/>
          <a:stretch/>
        </p:blipFill>
        <p:spPr>
          <a:xfrm>
            <a:off x="1505670" y="3981890"/>
            <a:ext cx="269425" cy="87088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4099661"/>
            <a:ext cx="656364" cy="1539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25031" y="4085214"/>
            <a:ext cx="4214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도시락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79217" y="4178960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099" y="4085251"/>
            <a:ext cx="389551" cy="2430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438" y="5478455"/>
            <a:ext cx="394441" cy="39444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6" y="5035420"/>
            <a:ext cx="327579" cy="3062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504205" y="4954942"/>
            <a:ext cx="210296" cy="88332"/>
            <a:chOff x="2894097" y="3341384"/>
            <a:chExt cx="1746104" cy="733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grpSp>
        <p:nvGrpSpPr>
          <p:cNvPr id="154" name="그룹 153"/>
          <p:cNvGrpSpPr/>
          <p:nvPr/>
        </p:nvGrpSpPr>
        <p:grpSpPr>
          <a:xfrm>
            <a:off x="1504205" y="4463429"/>
            <a:ext cx="210296" cy="88332"/>
            <a:chOff x="2894097" y="3341384"/>
            <a:chExt cx="1746104" cy="733425"/>
          </a:xfrm>
        </p:grpSpPr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05891" y="3535052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69891" y="3554192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509887"/>
            <a:ext cx="2178752" cy="419512"/>
          </a:xfrm>
          <a:prstGeom prst="rect">
            <a:avLst/>
          </a:prstGeom>
        </p:spPr>
      </p:pic>
      <p:pic>
        <p:nvPicPr>
          <p:cNvPr id="258" name="그림 257"/>
          <p:cNvPicPr>
            <a:picLocks noChangeAspect="1"/>
          </p:cNvPicPr>
          <p:nvPr/>
        </p:nvPicPr>
        <p:blipFill>
          <a:blip r:embed="rId24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62" y="3546239"/>
            <a:ext cx="584999" cy="349100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723602"/>
            <a:ext cx="1565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보스 스킬 재사용 대기시간 감소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605072"/>
            <a:ext cx="663871" cy="153983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66065" y="3585412"/>
            <a:ext cx="698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백마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022739"/>
            <a:ext cx="2178752" cy="41951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3059091"/>
            <a:ext cx="597112" cy="349100"/>
          </a:xfrm>
          <a:prstGeom prst="rect">
            <a:avLst/>
          </a:prstGeom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23645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비용 감소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117924"/>
            <a:ext cx="656364" cy="1539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54724" y="3103477"/>
            <a:ext cx="5912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쌍철극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6" name="그림 305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4484183"/>
            <a:ext cx="2178752" cy="419512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697898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9" y="4579368"/>
            <a:ext cx="662194" cy="153983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6" y="4564799"/>
            <a:ext cx="621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997035"/>
            <a:ext cx="2178752" cy="419512"/>
          </a:xfrm>
          <a:prstGeom prst="rect">
            <a:avLst/>
          </a:prstGeom>
        </p:spPr>
      </p:pic>
      <p:pic>
        <p:nvPicPr>
          <p:cNvPr id="338" name="그림 337"/>
          <p:cNvPicPr>
            <a:picLocks noChangeAspect="1"/>
          </p:cNvPicPr>
          <p:nvPr/>
        </p:nvPicPr>
        <p:blipFill>
          <a:blip r:embed="rId24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62" y="4033387"/>
            <a:ext cx="584999" cy="349100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2107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4092220"/>
            <a:ext cx="663871" cy="153983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7" y="4077651"/>
            <a:ext cx="5488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7069046" y="3120845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endParaRPr lang="en-US" altLang="ko-KR" sz="8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509858" y="3022739"/>
            <a:ext cx="1174167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6647" y="28958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pic>
        <p:nvPicPr>
          <p:cNvPr id="364" name="그림 36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3" y="1431789"/>
            <a:ext cx="2383667" cy="458968"/>
          </a:xfrm>
          <a:prstGeom prst="rect">
            <a:avLst/>
          </a:prstGeom>
        </p:spPr>
      </p:pic>
      <p:pic>
        <p:nvPicPr>
          <p:cNvPr id="365" name="그림 36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99" y="1471560"/>
            <a:ext cx="640019" cy="381933"/>
          </a:xfrm>
          <a:prstGeom prst="rect">
            <a:avLst/>
          </a:prstGeom>
        </p:spPr>
      </p:pic>
      <p:sp>
        <p:nvSpPr>
          <p:cNvPr id="366" name="TextBox 36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36046" y="1665604"/>
            <a:ext cx="1271276" cy="20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67" name="그림 366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44" y="1516759"/>
            <a:ext cx="198682" cy="214425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368" name="그림 367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2"/>
          <a:stretch/>
        </p:blipFill>
        <p:spPr>
          <a:xfrm>
            <a:off x="5433318" y="1407079"/>
            <a:ext cx="294765" cy="95279"/>
          </a:xfrm>
          <a:prstGeom prst="rect">
            <a:avLst/>
          </a:prstGeom>
        </p:spPr>
      </p:pic>
      <p:pic>
        <p:nvPicPr>
          <p:cNvPr id="369" name="그림 368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26" y="1535927"/>
            <a:ext cx="654604" cy="168465"/>
          </a:xfrm>
          <a:prstGeom prst="rect">
            <a:avLst/>
          </a:prstGeom>
        </p:spPr>
      </p:pic>
      <p:sp>
        <p:nvSpPr>
          <p:cNvPr id="370" name="TextBox 36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61586" y="1529150"/>
            <a:ext cx="58589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도시락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264265" y="1622684"/>
            <a:ext cx="419761" cy="2357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2" name="그림 37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0812" y="1520161"/>
            <a:ext cx="426189" cy="265941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70767" y="1384870"/>
            <a:ext cx="858175" cy="3075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71317" y="1692438"/>
            <a:ext cx="1050099" cy="1461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70447" y="11794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69637" y="16810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55316" y="1483227"/>
            <a:ext cx="630101" cy="356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44611" y="127560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76150" y="1438747"/>
            <a:ext cx="524805" cy="4608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47112" y="122599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084633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565951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061489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557047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4520534"/>
            <a:ext cx="597112" cy="345913"/>
          </a:xfrm>
          <a:prstGeom prst="rect">
            <a:avLst/>
          </a:prstGeom>
        </p:spPr>
      </p:pic>
      <p:grpSp>
        <p:nvGrpSpPr>
          <p:cNvPr id="354" name="그룹 353"/>
          <p:cNvGrpSpPr/>
          <p:nvPr/>
        </p:nvGrpSpPr>
        <p:grpSpPr>
          <a:xfrm>
            <a:off x="7264265" y="4141588"/>
            <a:ext cx="210296" cy="88332"/>
            <a:chOff x="2894097" y="3341384"/>
            <a:chExt cx="1746104" cy="733425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28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29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grpSp>
        <p:nvGrpSpPr>
          <p:cNvPr id="355" name="그룹 354"/>
          <p:cNvGrpSpPr/>
          <p:nvPr/>
        </p:nvGrpSpPr>
        <p:grpSpPr>
          <a:xfrm>
            <a:off x="7264265" y="3678040"/>
            <a:ext cx="210296" cy="88332"/>
            <a:chOff x="2894097" y="3341384"/>
            <a:chExt cx="1746104" cy="733425"/>
          </a:xfrm>
        </p:grpSpPr>
        <p:pic>
          <p:nvPicPr>
            <p:cNvPr id="356" name="그림 355"/>
            <p:cNvPicPr>
              <a:picLocks noChangeAspect="1"/>
            </p:cNvPicPr>
            <p:nvPr/>
          </p:nvPicPr>
          <p:blipFill rotWithShape="1">
            <a:blip r:embed="rId28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 rotWithShape="1">
            <a:blip r:embed="rId29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7268326" y="4640279"/>
            <a:ext cx="208830" cy="93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3" y="4050809"/>
            <a:ext cx="311142" cy="305158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93" y="3076373"/>
            <a:ext cx="305158" cy="30515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755" y="6111066"/>
            <a:ext cx="241982" cy="23732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2" y="6107163"/>
            <a:ext cx="237328" cy="237328"/>
          </a:xfrm>
          <a:prstGeom prst="rect">
            <a:avLst/>
          </a:prstGeom>
        </p:spPr>
      </p:pic>
      <p:pic>
        <p:nvPicPr>
          <p:cNvPr id="181" name="그림 18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2" y="4537985"/>
            <a:ext cx="302690" cy="306068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65" y="3570504"/>
            <a:ext cx="304473" cy="303587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85" y="6107113"/>
            <a:ext cx="236795" cy="236106"/>
          </a:xfrm>
          <a:prstGeom prst="rect">
            <a:avLst/>
          </a:prstGeom>
        </p:spPr>
      </p:pic>
      <p:pic>
        <p:nvPicPr>
          <p:cNvPr id="177" name="그림 176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09" y="6110203"/>
            <a:ext cx="235409" cy="2380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</a:t>
            </a:r>
            <a:r>
              <a:rPr lang="ko-KR" altLang="en-US" sz="1400" b="1" dirty="0">
                <a:solidFill>
                  <a:schemeClr val="accent1"/>
                </a:solidFill>
              </a:rPr>
              <a:t> 메뉴 선택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무기</a:t>
            </a:r>
            <a:r>
              <a:rPr lang="en-US" altLang="ko-KR" sz="1200" dirty="0"/>
              <a:t>)</a:t>
            </a: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한 </a:t>
            </a:r>
            <a:r>
              <a:rPr lang="ko-KR" altLang="en-US" sz="1200" dirty="0"/>
              <a:t>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</a:t>
            </a:r>
            <a:r>
              <a:rPr lang="en-US" altLang="ko-KR" sz="12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착용중인 품목은 테두리 색상 변화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b="1" dirty="0"/>
              <a:t>이름칸 크기 </a:t>
            </a:r>
            <a:r>
              <a:rPr lang="en-US" altLang="ko-KR" sz="1050" b="1" dirty="0"/>
              <a:t>150 x 45 px</a:t>
            </a:r>
          </a:p>
          <a:p>
            <a:r>
              <a:rPr lang="en-US" altLang="ko-KR" sz="1050" b="1" dirty="0" smtClean="0"/>
              <a:t>75x25 </a:t>
            </a:r>
            <a:r>
              <a:rPr lang="ko-KR" altLang="en-US" sz="1050" b="1" dirty="0" smtClean="0"/>
              <a:t>픽셀</a:t>
            </a:r>
            <a:r>
              <a:rPr lang="en-US" altLang="ko-KR" sz="1050" b="1" dirty="0"/>
              <a:t> 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왼쪽 맞춤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장착중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미장착 표시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b="1" dirty="0" smtClean="0"/>
              <a:t>장착중일시 효과 </a:t>
            </a:r>
            <a:r>
              <a:rPr lang="ko-KR" altLang="en-US" sz="1000" b="1" dirty="0" smtClean="0">
                <a:solidFill>
                  <a:schemeClr val="accent6"/>
                </a:solidFill>
              </a:rPr>
              <a:t>초록색</a:t>
            </a:r>
            <a:r>
              <a:rPr lang="ko-KR" altLang="en-US" sz="1000" b="1" dirty="0" smtClean="0"/>
              <a:t>으로 </a:t>
            </a:r>
            <a:r>
              <a:rPr lang="ko-KR" altLang="en-US" sz="1000" b="1" dirty="0" smtClean="0"/>
              <a:t>표시 </a:t>
            </a:r>
            <a:r>
              <a:rPr lang="en-US" altLang="ko-KR" sz="1000" b="1" dirty="0" smtClean="0"/>
              <a:t>(Default : </a:t>
            </a:r>
            <a:r>
              <a:rPr lang="ko-KR" altLang="en-US" sz="1000" b="1" dirty="0" smtClean="0"/>
              <a:t>하얀색</a:t>
            </a:r>
            <a:r>
              <a:rPr lang="en-US" altLang="ko-KR" sz="1000" b="1" dirty="0" smtClean="0"/>
              <a:t>)</a:t>
            </a:r>
            <a:endParaRPr lang="en-US" altLang="ko-KR" sz="105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 smtClean="0"/>
              <a:t>해제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 smtClean="0"/>
              <a:t>장착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 smtClean="0"/>
              <a:t>스킨가격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</a:t>
            </a:r>
            <a:r>
              <a:rPr lang="ko-KR" altLang="en-US" sz="1200" b="1" dirty="0" smtClean="0"/>
              <a:t>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7" y="6015358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3" y="3421924"/>
            <a:ext cx="3044030" cy="499603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3057964" y="3574201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</a:rPr>
              <a:t>복장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575476" y="357375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457809"/>
            <a:ext cx="584999" cy="349100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청철검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22" cstate="hq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979771"/>
            <a:ext cx="584999" cy="349100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21" y="5008505"/>
            <a:ext cx="181602" cy="181837"/>
          </a:xfrm>
          <a:prstGeom prst="rect">
            <a:avLst/>
          </a:prstGeom>
          <a:effectLst/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부러진 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34554" y="5117903"/>
            <a:ext cx="457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rgbClr val="FF0000">
                      <a:alpha val="7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rgbClr val="FF0000">
                    <a:alpha val="70000"/>
                  </a:srgb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25" cstate="hq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501732"/>
            <a:ext cx="584999" cy="349100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45" y="5542300"/>
            <a:ext cx="181602" cy="181837"/>
          </a:xfrm>
          <a:prstGeom prst="rect">
            <a:avLst/>
          </a:prstGeom>
          <a:effectLst/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3533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46459" y="5639864"/>
            <a:ext cx="43321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rgbClr val="FF0000">
                      <a:alpha val="7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rgbClr val="FF0000">
                    <a:alpha val="70000"/>
                  </a:srgb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18559727">
            <a:off x="1059682" y="4928692"/>
            <a:ext cx="170651" cy="435769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18655413">
            <a:off x="1102269" y="4405882"/>
            <a:ext cx="99784" cy="437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18695789">
            <a:off x="1097068" y="5443883"/>
            <a:ext cx="99726" cy="457964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장착효과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]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장착효과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]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장착효과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]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100%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063854" y="4512183"/>
            <a:ext cx="55387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4145" y="3421508"/>
            <a:ext cx="3035079" cy="42427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4145" y="3850727"/>
            <a:ext cx="3035079" cy="210112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4006752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  <p:grpSp>
        <p:nvGrpSpPr>
          <p:cNvPr id="89" name="그룹 88"/>
          <p:cNvGrpSpPr/>
          <p:nvPr/>
        </p:nvGrpSpPr>
        <p:grpSpPr>
          <a:xfrm>
            <a:off x="4052026" y="2741567"/>
            <a:ext cx="4315392" cy="674111"/>
            <a:chOff x="894332" y="3899495"/>
            <a:chExt cx="2761236" cy="431335"/>
          </a:xfrm>
          <a:effectLst>
            <a:glow rad="76200">
              <a:schemeClr val="accent4">
                <a:alpha val="80000"/>
              </a:schemeClr>
            </a:glow>
          </a:effectLst>
        </p:grpSpPr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084" y="3935847"/>
              <a:ext cx="582484" cy="34910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429784" y="4114206"/>
              <a:ext cx="1161989" cy="14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[</a:t>
              </a:r>
              <a:r>
                <a:rPr lang="ko-KR" altLang="en-US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10% </a:t>
              </a:r>
              <a:r>
                <a:rPr lang="ko-KR" altLang="en-US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증가</a:t>
              </a:r>
              <a:endParaRPr lang="ko-KR" altLang="en-US" sz="9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91841" y="3965003"/>
              <a:ext cx="451634" cy="157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곡도</a:t>
              </a:r>
              <a:endParaRPr lang="ko-KR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50665" y="4020630"/>
              <a:ext cx="420882" cy="1772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해제</a:t>
              </a:r>
              <a:endParaRPr lang="en-US" altLang="ko-KR" sz="12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92" t="75262" r="14849" b="891"/>
            <a:stretch/>
          </p:blipFill>
          <p:spPr>
            <a:xfrm rot="19180952">
              <a:off x="1095319" y="3910540"/>
              <a:ext cx="119134" cy="420290"/>
            </a:xfrm>
            <a:prstGeom prst="rect">
              <a:avLst/>
            </a:prstGeom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90630" y="2824346"/>
            <a:ext cx="696371" cy="2595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86777" y="3105234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84160" y="2790250"/>
            <a:ext cx="893558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73300" y="252790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1909" y="2585802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039591" y="2744105"/>
            <a:ext cx="819771" cy="653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032575" y="2872266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840950" y="256023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94332" y="3899495"/>
            <a:ext cx="2807460" cy="431335"/>
            <a:chOff x="894332" y="3899495"/>
            <a:chExt cx="2807460" cy="431335"/>
          </a:xfrm>
          <a:effectLst>
            <a:glow rad="76200">
              <a:schemeClr val="accent4">
                <a:alpha val="80000"/>
              </a:schemeClr>
            </a:glow>
          </a:effectLst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084" y="3935847"/>
              <a:ext cx="582484" cy="34910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[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10% 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증가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곡도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2973051" y="3993835"/>
              <a:ext cx="72874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ln w="63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해제</a:t>
              </a:r>
              <a:endParaRPr lang="en-US" altLang="ko-KR" sz="9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92" t="75262" r="14849" b="891"/>
            <a:stretch/>
          </p:blipFill>
          <p:spPr>
            <a:xfrm rot="19180952">
              <a:off x="1095319" y="3910540"/>
              <a:ext cx="119134" cy="420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558172" y="5606911"/>
            <a:ext cx="3384506" cy="101753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4567165" y="5931010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1224569"/>
            <a:ext cx="3023908" cy="2416967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3" y="1446194"/>
            <a:ext cx="2822185" cy="543403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65" y="1493282"/>
            <a:ext cx="732011" cy="452197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203195" y="1713209"/>
            <a:ext cx="1505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기대보상 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99" y="1530425"/>
            <a:ext cx="588400" cy="19945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238338" y="1518447"/>
            <a:ext cx="5850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381048" y="1559058"/>
            <a:ext cx="5561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26" y="1535201"/>
            <a:ext cx="387091" cy="394744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5979" y="1556269"/>
            <a:ext cx="275808" cy="275808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21300"/>
            <a:ext cx="3548330" cy="610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A) </a:t>
            </a:r>
            <a:r>
              <a:rPr lang="en-US" altLang="ko-KR" sz="1100" b="1" dirty="0">
                <a:solidFill>
                  <a:schemeClr val="accent1"/>
                </a:solidFill>
              </a:rPr>
              <a:t>[</a:t>
            </a:r>
            <a:r>
              <a:rPr lang="ko-KR" altLang="en-US" sz="1100" b="1" dirty="0">
                <a:solidFill>
                  <a:schemeClr val="accent1"/>
                </a:solidFill>
              </a:rPr>
              <a:t>훈련</a:t>
            </a:r>
            <a:r>
              <a:rPr lang="en-US" altLang="ko-KR" sz="1100" b="1" dirty="0">
                <a:solidFill>
                  <a:schemeClr val="accent1"/>
                </a:solidFill>
              </a:rPr>
              <a:t>] </a:t>
            </a:r>
            <a:r>
              <a:rPr lang="ko-KR" altLang="en-US" sz="11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1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한 화면에 </a:t>
            </a:r>
            <a:r>
              <a:rPr lang="en-US" altLang="ko-KR" sz="1050" dirty="0"/>
              <a:t>4</a:t>
            </a:r>
            <a:r>
              <a:rPr lang="ko-KR" altLang="en-US" sz="1050" dirty="0"/>
              <a:t>개까지 세로 정렬 </a:t>
            </a:r>
            <a:r>
              <a:rPr lang="en-US" altLang="ko-KR" sz="105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수색 가능한 지방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획득 가능한 보물들 표기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좌측에서부터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영어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순서대로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정렬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pPr marL="228600" indent="-228600">
              <a:buAutoNum type="arabicParenR"/>
            </a:pPr>
            <a:r>
              <a:rPr lang="ko-KR" altLang="en-US" sz="1100" b="1" dirty="0" smtClean="0">
                <a:solidFill>
                  <a:srgbClr val="FF0000"/>
                </a:solidFill>
              </a:rPr>
              <a:t>수색 지역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050" dirty="0" smtClean="0"/>
              <a:t>&gt;</a:t>
            </a:r>
            <a:r>
              <a:rPr lang="ko-KR" altLang="en-US" sz="1050" dirty="0" smtClean="0"/>
              <a:t>수색 가능한 지역 깃발 아이콘 표시 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50x50 px)</a:t>
            </a:r>
            <a:endParaRPr lang="en-US" altLang="ko-KR" sz="1050" dirty="0"/>
          </a:p>
          <a:p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터치하여 지역 선택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050" dirty="0" smtClean="0"/>
              <a:t>&gt;</a:t>
            </a:r>
            <a:r>
              <a:rPr lang="ko-KR" altLang="en-US" sz="1050" dirty="0" smtClean="0"/>
              <a:t>선택한 땅의</a:t>
            </a:r>
            <a:r>
              <a:rPr lang="ko-KR" altLang="en-US" sz="1050" b="1" dirty="0" smtClean="0"/>
              <a:t> </a:t>
            </a:r>
            <a:r>
              <a:rPr lang="ko-KR" altLang="en-US" sz="1050" b="1" dirty="0" smtClean="0"/>
              <a:t>깃발 </a:t>
            </a:r>
            <a:r>
              <a:rPr lang="ko-KR" altLang="en-US" sz="1050" b="1" dirty="0" smtClean="0"/>
              <a:t>아이콘 색 강조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지역 테두리 표시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100" b="1" dirty="0">
                <a:solidFill>
                  <a:srgbClr val="FF0000"/>
                </a:solidFill>
              </a:rPr>
              <a:t>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입장권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통행증 소지 최대 </a:t>
            </a:r>
            <a:r>
              <a:rPr lang="en-US" altLang="ko-KR" sz="1050" dirty="0" smtClean="0"/>
              <a:t>: 7</a:t>
            </a:r>
          </a:p>
          <a:p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소지칸 크기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: 80x35 px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100" b="1" dirty="0" err="1" smtClean="0">
                <a:solidFill>
                  <a:srgbClr val="FF0000"/>
                </a:solidFill>
              </a:rPr>
              <a:t>수색지역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썸네일 표시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b="1" dirty="0" smtClean="0"/>
              <a:t>대표 인물</a:t>
            </a:r>
            <a:r>
              <a:rPr lang="ko-KR" altLang="en-US" sz="1050" b="1" dirty="0" smtClean="0"/>
              <a:t>의 </a:t>
            </a:r>
            <a:r>
              <a:rPr lang="ko-KR" altLang="en-US" sz="1050" b="1" dirty="0" smtClean="0"/>
              <a:t>썸네일 삽입</a:t>
            </a:r>
            <a:endParaRPr lang="en-US" altLang="ko-KR" sz="1050" b="1" dirty="0" smtClean="0"/>
          </a:p>
          <a:p>
            <a:r>
              <a:rPr lang="en-US" altLang="ko-KR" sz="1050" b="1" dirty="0" smtClean="0"/>
              <a:t>(</a:t>
            </a:r>
            <a:r>
              <a:rPr lang="en-US" altLang="ko-KR" sz="1050" b="1" dirty="0"/>
              <a:t>125 x 125)</a:t>
            </a:r>
            <a:r>
              <a:rPr lang="ko-KR" altLang="en-US" sz="1050" b="1" dirty="0"/>
              <a:t> 픽셀</a:t>
            </a:r>
            <a:r>
              <a:rPr lang="ko-KR" altLang="en-US" sz="1050" dirty="0"/>
              <a:t> 크기로 배치</a:t>
            </a:r>
            <a:endParaRPr lang="en-US" altLang="ko-KR" sz="1050" dirty="0"/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4)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스테이지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보상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스테이지 이름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기대 보상 표기</a:t>
            </a:r>
            <a:endParaRPr lang="en-US" altLang="ko-KR" sz="1050" dirty="0" smtClean="0"/>
          </a:p>
          <a:p>
            <a:r>
              <a:rPr lang="ko-KR" altLang="en-US" sz="1050" b="1" u="sng" dirty="0" smtClean="0"/>
              <a:t>획득 </a:t>
            </a:r>
            <a:r>
              <a:rPr lang="ko-KR" altLang="en-US" sz="1050" b="1" u="sng" dirty="0"/>
              <a:t>가능한 보물 </a:t>
            </a:r>
            <a:r>
              <a:rPr lang="ko-KR" altLang="en-US" sz="1050" b="1" u="sng" dirty="0" smtClean="0"/>
              <a:t>썸네일 표시</a:t>
            </a:r>
            <a:r>
              <a:rPr lang="ko-KR" altLang="en-US" sz="1050" b="1" dirty="0" smtClean="0"/>
              <a:t> </a:t>
            </a:r>
            <a:r>
              <a:rPr lang="en-US" altLang="ko-KR" sz="1050" b="1" dirty="0" smtClean="0"/>
              <a:t>(40x40 px)</a:t>
            </a:r>
            <a:endParaRPr lang="en-US" altLang="ko-KR" sz="1050" b="1" dirty="0"/>
          </a:p>
          <a:p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좌측에서부터 영어 순서대로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정렬</a:t>
            </a:r>
            <a:endParaRPr lang="en-US" altLang="ko-KR" sz="9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5) </a:t>
            </a:r>
            <a:r>
              <a:rPr lang="ko-KR" altLang="en-US" sz="1100" b="1" dirty="0">
                <a:solidFill>
                  <a:srgbClr val="FF0000"/>
                </a:solidFill>
              </a:rPr>
              <a:t>수색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버튼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터치 </a:t>
            </a:r>
            <a:r>
              <a:rPr lang="ko-KR" altLang="en-US" sz="1050" dirty="0"/>
              <a:t>시</a:t>
            </a:r>
            <a:r>
              <a:rPr lang="en-US" altLang="ko-KR" sz="1050" dirty="0"/>
              <a:t>, </a:t>
            </a:r>
            <a:r>
              <a:rPr lang="ko-KR" altLang="en-US" sz="1050" dirty="0" smtClean="0"/>
              <a:t>화면 이동</a:t>
            </a:r>
            <a:endParaRPr lang="en-US" altLang="ko-KR" sz="1050" dirty="0"/>
          </a:p>
          <a:p>
            <a:r>
              <a:rPr lang="ko-KR" altLang="en-US" sz="1050" dirty="0" smtClean="0"/>
              <a:t>버튼 </a:t>
            </a:r>
            <a:r>
              <a:rPr lang="ko-KR" altLang="en-US" sz="1050" dirty="0"/>
              <a:t>터치 시 눌린 효과</a:t>
            </a:r>
            <a:endParaRPr lang="en-US" altLang="ko-KR" sz="1050" dirty="0"/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6) </a:t>
            </a:r>
            <a:r>
              <a:rPr lang="ko-KR" altLang="en-US" sz="1100" b="1" dirty="0">
                <a:solidFill>
                  <a:srgbClr val="FF0000"/>
                </a:solidFill>
              </a:rPr>
              <a:t>확인 창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b="1" dirty="0">
                <a:solidFill>
                  <a:schemeClr val="accent1"/>
                </a:solidFill>
              </a:rPr>
              <a:t>A</a:t>
            </a:r>
            <a:r>
              <a:rPr lang="ko-KR" altLang="en-US" sz="1050" b="1" dirty="0">
                <a:solidFill>
                  <a:schemeClr val="accent1"/>
                </a:solidFill>
              </a:rPr>
              <a:t>영역</a:t>
            </a:r>
            <a:r>
              <a:rPr lang="ko-KR" altLang="en-US" sz="1050" dirty="0"/>
              <a:t>에 팝업 표시 </a:t>
            </a:r>
            <a:r>
              <a:rPr lang="en-US" altLang="ko-KR" sz="1050" dirty="0"/>
              <a:t>(</a:t>
            </a:r>
            <a:r>
              <a:rPr lang="ko-KR" altLang="en-US" sz="1050" b="1" dirty="0"/>
              <a:t>중앙바에서 살짝 하단으로 내려가는 애니메이션 연출</a:t>
            </a:r>
            <a:r>
              <a:rPr lang="en-US" altLang="ko-KR" sz="105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수색하는 지방의 위치 재확인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기대 보상</a:t>
            </a:r>
            <a:r>
              <a:rPr lang="ko-KR" altLang="en-US" sz="1050" dirty="0" smtClean="0"/>
              <a:t> </a:t>
            </a:r>
            <a:r>
              <a:rPr lang="ko-KR" altLang="en-US" sz="1050" dirty="0"/>
              <a:t>표기 </a:t>
            </a:r>
            <a:r>
              <a:rPr lang="en-US" altLang="ko-KR" sz="1050" dirty="0"/>
              <a:t>(</a:t>
            </a:r>
            <a:r>
              <a:rPr lang="ko-KR" altLang="en-US" sz="1050" b="1" dirty="0">
                <a:solidFill>
                  <a:srgbClr val="00B050"/>
                </a:solidFill>
              </a:rPr>
              <a:t>초록색 글씨</a:t>
            </a:r>
            <a:r>
              <a:rPr lang="en-US" altLang="ko-KR" sz="105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일일 입장 제한 횟수 표기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dirty="0"/>
              <a:t>(</a:t>
            </a:r>
            <a:r>
              <a:rPr lang="ko-KR" altLang="en-US" sz="1050" dirty="0"/>
              <a:t>남은 입장 횟수가 </a:t>
            </a:r>
            <a:r>
              <a:rPr lang="en-US" altLang="ko-KR" sz="1050" b="1" dirty="0">
                <a:solidFill>
                  <a:srgbClr val="FF0000"/>
                </a:solidFill>
              </a:rPr>
              <a:t>0</a:t>
            </a:r>
            <a:r>
              <a:rPr lang="ko-KR" altLang="en-US" sz="1050" b="1" dirty="0">
                <a:solidFill>
                  <a:srgbClr val="FF0000"/>
                </a:solidFill>
              </a:rPr>
              <a:t>일시 빨간색</a:t>
            </a:r>
            <a:r>
              <a:rPr lang="ko-KR" altLang="en-US" sz="1050" dirty="0"/>
              <a:t>으로 표시</a:t>
            </a:r>
            <a:r>
              <a:rPr lang="en-US" altLang="ko-KR" sz="1050" dirty="0"/>
              <a:t>)</a:t>
            </a:r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99" idx="2"/>
            <a:endCxn id="54" idx="0"/>
          </p:cNvCxnSpPr>
          <p:nvPr/>
        </p:nvCxnSpPr>
        <p:spPr>
          <a:xfrm rot="5400000">
            <a:off x="6516188" y="1663195"/>
            <a:ext cx="923891" cy="143978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69" y="3090258"/>
            <a:ext cx="2967459" cy="22395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063331" y="3619530"/>
            <a:ext cx="23791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1300" b="1" dirty="0">
                <a:solidFill>
                  <a:schemeClr val="bg1"/>
                </a:solidFill>
              </a:rPr>
              <a:t>?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323" y="2875859"/>
            <a:ext cx="1715119" cy="628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5971270" y="30051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알림</a:t>
            </a:r>
            <a:endParaRPr lang="ko-KR" altLang="en-US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6542926" y="4678967"/>
            <a:ext cx="805818" cy="352089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5115531" y="4678967"/>
            <a:ext cx="805818" cy="352089"/>
          </a:xfrm>
          <a:prstGeom prst="roundRec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4686002" y="2845034"/>
            <a:ext cx="3144475" cy="25035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23491" y="274987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492936" y="4000983"/>
            <a:ext cx="15199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85FF29"/>
                </a:solidFill>
              </a:rPr>
              <a:t>기대 보상</a:t>
            </a:r>
            <a:r>
              <a:rPr lang="ko-KR" altLang="en-US" sz="900" b="1" dirty="0" smtClean="0">
                <a:solidFill>
                  <a:srgbClr val="85FF29"/>
                </a:solidFill>
              </a:rPr>
              <a:t> </a:t>
            </a:r>
            <a:r>
              <a:rPr lang="en-US" altLang="ko-KR" sz="900" b="1" dirty="0">
                <a:solidFill>
                  <a:srgbClr val="85FF29"/>
                </a:solidFill>
              </a:rPr>
              <a:t>: </a:t>
            </a:r>
            <a:r>
              <a:rPr lang="ko-KR" altLang="en-US" sz="900" b="1" dirty="0">
                <a:solidFill>
                  <a:srgbClr val="85FF29"/>
                </a:solidFill>
              </a:rPr>
              <a:t>쌍절극</a:t>
            </a:r>
            <a:r>
              <a:rPr lang="en-US" altLang="ko-KR" sz="900" b="1" dirty="0">
                <a:solidFill>
                  <a:srgbClr val="85FF29"/>
                </a:solidFill>
              </a:rPr>
              <a:t>,</a:t>
            </a:r>
            <a:r>
              <a:rPr lang="ko-KR" altLang="en-US" sz="900" b="1" dirty="0">
                <a:solidFill>
                  <a:srgbClr val="85FF29"/>
                </a:solidFill>
              </a:rPr>
              <a:t>칠성검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665263" y="4318645"/>
            <a:ext cx="1175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남은 입장 횟수 </a:t>
            </a:r>
            <a:r>
              <a:rPr lang="en-US" altLang="ko-KR" sz="900" b="1" dirty="0">
                <a:solidFill>
                  <a:schemeClr val="bg1"/>
                </a:solidFill>
              </a:rPr>
              <a:t>: 7 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6015358"/>
            <a:ext cx="3023908" cy="4200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111" y="2594508"/>
            <a:ext cx="212659" cy="18227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3389861"/>
            <a:ext cx="3027281" cy="4822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75" y="3569583"/>
            <a:ext cx="488969" cy="21572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64869" y="3557887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457809"/>
            <a:ext cx="588636" cy="34910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익주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979771"/>
            <a:ext cx="584999" cy="3491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유주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0" y="5501732"/>
            <a:ext cx="584999" cy="34910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사주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2451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맹획 머리띠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비도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백마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청공검</a:t>
            </a:r>
            <a:endParaRPr lang="en-US" altLang="ko-KR" sz="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옥새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3" y="6015357"/>
            <a:ext cx="605335" cy="419619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22" y="6083084"/>
            <a:ext cx="344094" cy="3207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t="20367" r="32902" b="39922"/>
          <a:stretch/>
        </p:blipFill>
        <p:spPr>
          <a:xfrm>
            <a:off x="963060" y="5516562"/>
            <a:ext cx="383928" cy="32188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4526269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04294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56931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2" y="4989170"/>
            <a:ext cx="327367" cy="315277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2" y="4472641"/>
            <a:ext cx="332846" cy="317144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3899495"/>
            <a:ext cx="2178752" cy="419512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3935847"/>
            <a:ext cx="595115" cy="3491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091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3964522"/>
            <a:ext cx="454250" cy="15398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3949953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3998068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3968209"/>
            <a:ext cx="332525" cy="3047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555145" y="1541136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12311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65316" y="1210423"/>
            <a:ext cx="3023908" cy="2285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2837256" y="3517862"/>
            <a:ext cx="629358" cy="3237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747699" y="3895896"/>
            <a:ext cx="3035079" cy="210244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BB8BC35-C109-4F18-B68A-CA2BBD033BE9}"/>
              </a:ext>
            </a:extLst>
          </p:cNvPr>
          <p:cNvSpPr/>
          <p:nvPr/>
        </p:nvSpPr>
        <p:spPr>
          <a:xfrm>
            <a:off x="399667" y="3895896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585891" y="4068752"/>
            <a:ext cx="396883" cy="171941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1916327" y="2095018"/>
            <a:ext cx="839246" cy="1165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2734878" y="341091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497803" y="1437390"/>
            <a:ext cx="664201" cy="543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262518" y="1490209"/>
            <a:ext cx="2002256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344841" y="12424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7338805" y="1486911"/>
            <a:ext cx="718442" cy="4342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153832" y="12376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7584066" y="12111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06414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844647" y="1284470"/>
            <a:ext cx="890570" cy="241943"/>
            <a:chOff x="3899404" y="2685542"/>
            <a:chExt cx="890570" cy="241943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1570415" y="1286195"/>
            <a:ext cx="617518" cy="238493"/>
            <a:chOff x="3902158" y="2957475"/>
            <a:chExt cx="617518" cy="238493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290674" y="1290025"/>
            <a:ext cx="569302" cy="230832"/>
            <a:chOff x="2290674" y="1381039"/>
            <a:chExt cx="569302" cy="23083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199" name="그림 198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056" y="2594508"/>
            <a:ext cx="212659" cy="182279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153" y="3127230"/>
            <a:ext cx="212659" cy="182279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2000250" y="2203450"/>
            <a:ext cx="768350" cy="968375"/>
          </a:xfrm>
          <a:custGeom>
            <a:avLst/>
            <a:gdLst>
              <a:gd name="connsiteX0" fmla="*/ 180975 w 768350"/>
              <a:gd name="connsiteY0" fmla="*/ 234950 h 968375"/>
              <a:gd name="connsiteX1" fmla="*/ 165100 w 768350"/>
              <a:gd name="connsiteY1" fmla="*/ 225425 h 968375"/>
              <a:gd name="connsiteX2" fmla="*/ 161925 w 768350"/>
              <a:gd name="connsiteY2" fmla="*/ 215900 h 968375"/>
              <a:gd name="connsiteX3" fmla="*/ 152400 w 768350"/>
              <a:gd name="connsiteY3" fmla="*/ 212725 h 968375"/>
              <a:gd name="connsiteX4" fmla="*/ 142875 w 768350"/>
              <a:gd name="connsiteY4" fmla="*/ 206375 h 968375"/>
              <a:gd name="connsiteX5" fmla="*/ 98425 w 768350"/>
              <a:gd name="connsiteY5" fmla="*/ 196850 h 968375"/>
              <a:gd name="connsiteX6" fmla="*/ 79375 w 768350"/>
              <a:gd name="connsiteY6" fmla="*/ 187325 h 968375"/>
              <a:gd name="connsiteX7" fmla="*/ 69850 w 768350"/>
              <a:gd name="connsiteY7" fmla="*/ 184150 h 968375"/>
              <a:gd name="connsiteX8" fmla="*/ 63500 w 768350"/>
              <a:gd name="connsiteY8" fmla="*/ 174625 h 968375"/>
              <a:gd name="connsiteX9" fmla="*/ 57150 w 768350"/>
              <a:gd name="connsiteY9" fmla="*/ 155575 h 968375"/>
              <a:gd name="connsiteX10" fmla="*/ 38100 w 768350"/>
              <a:gd name="connsiteY10" fmla="*/ 117475 h 968375"/>
              <a:gd name="connsiteX11" fmla="*/ 28575 w 768350"/>
              <a:gd name="connsiteY11" fmla="*/ 88900 h 968375"/>
              <a:gd name="connsiteX12" fmla="*/ 25400 w 768350"/>
              <a:gd name="connsiteY12" fmla="*/ 79375 h 968375"/>
              <a:gd name="connsiteX13" fmla="*/ 22225 w 768350"/>
              <a:gd name="connsiteY13" fmla="*/ 28575 h 968375"/>
              <a:gd name="connsiteX14" fmla="*/ 31750 w 768350"/>
              <a:gd name="connsiteY14" fmla="*/ 31750 h 968375"/>
              <a:gd name="connsiteX15" fmla="*/ 63500 w 768350"/>
              <a:gd name="connsiteY15" fmla="*/ 41275 h 968375"/>
              <a:gd name="connsiteX16" fmla="*/ 92075 w 768350"/>
              <a:gd name="connsiteY16" fmla="*/ 38100 h 968375"/>
              <a:gd name="connsiteX17" fmla="*/ 101600 w 768350"/>
              <a:gd name="connsiteY17" fmla="*/ 31750 h 968375"/>
              <a:gd name="connsiteX18" fmla="*/ 114300 w 768350"/>
              <a:gd name="connsiteY18" fmla="*/ 28575 h 968375"/>
              <a:gd name="connsiteX19" fmla="*/ 149225 w 768350"/>
              <a:gd name="connsiteY19" fmla="*/ 22225 h 968375"/>
              <a:gd name="connsiteX20" fmla="*/ 209550 w 768350"/>
              <a:gd name="connsiteY20" fmla="*/ 28575 h 968375"/>
              <a:gd name="connsiteX21" fmla="*/ 228600 w 768350"/>
              <a:gd name="connsiteY21" fmla="*/ 34925 h 968375"/>
              <a:gd name="connsiteX22" fmla="*/ 238125 w 768350"/>
              <a:gd name="connsiteY22" fmla="*/ 38100 h 968375"/>
              <a:gd name="connsiteX23" fmla="*/ 247650 w 768350"/>
              <a:gd name="connsiteY23" fmla="*/ 41275 h 968375"/>
              <a:gd name="connsiteX24" fmla="*/ 260350 w 768350"/>
              <a:gd name="connsiteY24" fmla="*/ 47625 h 968375"/>
              <a:gd name="connsiteX25" fmla="*/ 279400 w 768350"/>
              <a:gd name="connsiteY25" fmla="*/ 50800 h 968375"/>
              <a:gd name="connsiteX26" fmla="*/ 336550 w 768350"/>
              <a:gd name="connsiteY26" fmla="*/ 44450 h 968375"/>
              <a:gd name="connsiteX27" fmla="*/ 358775 w 768350"/>
              <a:gd name="connsiteY27" fmla="*/ 38100 h 968375"/>
              <a:gd name="connsiteX28" fmla="*/ 368300 w 768350"/>
              <a:gd name="connsiteY28" fmla="*/ 31750 h 968375"/>
              <a:gd name="connsiteX29" fmla="*/ 384175 w 768350"/>
              <a:gd name="connsiteY29" fmla="*/ 15875 h 968375"/>
              <a:gd name="connsiteX30" fmla="*/ 390525 w 768350"/>
              <a:gd name="connsiteY30" fmla="*/ 6350 h 968375"/>
              <a:gd name="connsiteX31" fmla="*/ 412750 w 768350"/>
              <a:gd name="connsiteY31" fmla="*/ 0 h 968375"/>
              <a:gd name="connsiteX32" fmla="*/ 444500 w 768350"/>
              <a:gd name="connsiteY32" fmla="*/ 3175 h 968375"/>
              <a:gd name="connsiteX33" fmla="*/ 463550 w 768350"/>
              <a:gd name="connsiteY33" fmla="*/ 25400 h 968375"/>
              <a:gd name="connsiteX34" fmla="*/ 473075 w 768350"/>
              <a:gd name="connsiteY34" fmla="*/ 34925 h 968375"/>
              <a:gd name="connsiteX35" fmla="*/ 495300 w 768350"/>
              <a:gd name="connsiteY35" fmla="*/ 60325 h 968375"/>
              <a:gd name="connsiteX36" fmla="*/ 514350 w 768350"/>
              <a:gd name="connsiteY36" fmla="*/ 88900 h 968375"/>
              <a:gd name="connsiteX37" fmla="*/ 520700 w 768350"/>
              <a:gd name="connsiteY37" fmla="*/ 98425 h 968375"/>
              <a:gd name="connsiteX38" fmla="*/ 527050 w 768350"/>
              <a:gd name="connsiteY38" fmla="*/ 107950 h 968375"/>
              <a:gd name="connsiteX39" fmla="*/ 533400 w 768350"/>
              <a:gd name="connsiteY39" fmla="*/ 120650 h 968375"/>
              <a:gd name="connsiteX40" fmla="*/ 542925 w 768350"/>
              <a:gd name="connsiteY40" fmla="*/ 127000 h 968375"/>
              <a:gd name="connsiteX41" fmla="*/ 593725 w 768350"/>
              <a:gd name="connsiteY41" fmla="*/ 136525 h 968375"/>
              <a:gd name="connsiteX42" fmla="*/ 603250 w 768350"/>
              <a:gd name="connsiteY42" fmla="*/ 139700 h 968375"/>
              <a:gd name="connsiteX43" fmla="*/ 609600 w 768350"/>
              <a:gd name="connsiteY43" fmla="*/ 158750 h 968375"/>
              <a:gd name="connsiteX44" fmla="*/ 612775 w 768350"/>
              <a:gd name="connsiteY44" fmla="*/ 193675 h 968375"/>
              <a:gd name="connsiteX45" fmla="*/ 622300 w 768350"/>
              <a:gd name="connsiteY45" fmla="*/ 196850 h 968375"/>
              <a:gd name="connsiteX46" fmla="*/ 625475 w 768350"/>
              <a:gd name="connsiteY46" fmla="*/ 206375 h 968375"/>
              <a:gd name="connsiteX47" fmla="*/ 615950 w 768350"/>
              <a:gd name="connsiteY47" fmla="*/ 238125 h 968375"/>
              <a:gd name="connsiteX48" fmla="*/ 625475 w 768350"/>
              <a:gd name="connsiteY48" fmla="*/ 292100 h 968375"/>
              <a:gd name="connsiteX49" fmla="*/ 631825 w 768350"/>
              <a:gd name="connsiteY49" fmla="*/ 301625 h 968375"/>
              <a:gd name="connsiteX50" fmla="*/ 650875 w 768350"/>
              <a:gd name="connsiteY50" fmla="*/ 307975 h 968375"/>
              <a:gd name="connsiteX51" fmla="*/ 676275 w 768350"/>
              <a:gd name="connsiteY51" fmla="*/ 323850 h 968375"/>
              <a:gd name="connsiteX52" fmla="*/ 685800 w 768350"/>
              <a:gd name="connsiteY52" fmla="*/ 330200 h 968375"/>
              <a:gd name="connsiteX53" fmla="*/ 695325 w 768350"/>
              <a:gd name="connsiteY53" fmla="*/ 339725 h 968375"/>
              <a:gd name="connsiteX54" fmla="*/ 701675 w 768350"/>
              <a:gd name="connsiteY54" fmla="*/ 349250 h 968375"/>
              <a:gd name="connsiteX55" fmla="*/ 717550 w 768350"/>
              <a:gd name="connsiteY55" fmla="*/ 355600 h 968375"/>
              <a:gd name="connsiteX56" fmla="*/ 749300 w 768350"/>
              <a:gd name="connsiteY56" fmla="*/ 365125 h 968375"/>
              <a:gd name="connsiteX57" fmla="*/ 768350 w 768350"/>
              <a:gd name="connsiteY57" fmla="*/ 371475 h 968375"/>
              <a:gd name="connsiteX58" fmla="*/ 765175 w 768350"/>
              <a:gd name="connsiteY58" fmla="*/ 387350 h 968375"/>
              <a:gd name="connsiteX59" fmla="*/ 736600 w 768350"/>
              <a:gd name="connsiteY59" fmla="*/ 403225 h 968375"/>
              <a:gd name="connsiteX60" fmla="*/ 720725 w 768350"/>
              <a:gd name="connsiteY60" fmla="*/ 406400 h 968375"/>
              <a:gd name="connsiteX61" fmla="*/ 673100 w 768350"/>
              <a:gd name="connsiteY61" fmla="*/ 409575 h 968375"/>
              <a:gd name="connsiteX62" fmla="*/ 654050 w 768350"/>
              <a:gd name="connsiteY62" fmla="*/ 415925 h 968375"/>
              <a:gd name="connsiteX63" fmla="*/ 622300 w 768350"/>
              <a:gd name="connsiteY63" fmla="*/ 438150 h 968375"/>
              <a:gd name="connsiteX64" fmla="*/ 603250 w 768350"/>
              <a:gd name="connsiteY64" fmla="*/ 444500 h 968375"/>
              <a:gd name="connsiteX65" fmla="*/ 587375 w 768350"/>
              <a:gd name="connsiteY65" fmla="*/ 463550 h 968375"/>
              <a:gd name="connsiteX66" fmla="*/ 596900 w 768350"/>
              <a:gd name="connsiteY66" fmla="*/ 504825 h 968375"/>
              <a:gd name="connsiteX67" fmla="*/ 600075 w 768350"/>
              <a:gd name="connsiteY67" fmla="*/ 514350 h 968375"/>
              <a:gd name="connsiteX68" fmla="*/ 609600 w 768350"/>
              <a:gd name="connsiteY68" fmla="*/ 533400 h 968375"/>
              <a:gd name="connsiteX69" fmla="*/ 590550 w 768350"/>
              <a:gd name="connsiteY69" fmla="*/ 542925 h 968375"/>
              <a:gd name="connsiteX70" fmla="*/ 581025 w 768350"/>
              <a:gd name="connsiteY70" fmla="*/ 549275 h 968375"/>
              <a:gd name="connsiteX71" fmla="*/ 571500 w 768350"/>
              <a:gd name="connsiteY71" fmla="*/ 552450 h 968375"/>
              <a:gd name="connsiteX72" fmla="*/ 558800 w 768350"/>
              <a:gd name="connsiteY72" fmla="*/ 558800 h 968375"/>
              <a:gd name="connsiteX73" fmla="*/ 546100 w 768350"/>
              <a:gd name="connsiteY73" fmla="*/ 577850 h 968375"/>
              <a:gd name="connsiteX74" fmla="*/ 549275 w 768350"/>
              <a:gd name="connsiteY74" fmla="*/ 587375 h 968375"/>
              <a:gd name="connsiteX75" fmla="*/ 581025 w 768350"/>
              <a:gd name="connsiteY75" fmla="*/ 606425 h 968375"/>
              <a:gd name="connsiteX76" fmla="*/ 590550 w 768350"/>
              <a:gd name="connsiteY76" fmla="*/ 609600 h 968375"/>
              <a:gd name="connsiteX77" fmla="*/ 619125 w 768350"/>
              <a:gd name="connsiteY77" fmla="*/ 612775 h 968375"/>
              <a:gd name="connsiteX78" fmla="*/ 628650 w 768350"/>
              <a:gd name="connsiteY78" fmla="*/ 615950 h 968375"/>
              <a:gd name="connsiteX79" fmla="*/ 622300 w 768350"/>
              <a:gd name="connsiteY79" fmla="*/ 631825 h 968375"/>
              <a:gd name="connsiteX80" fmla="*/ 596900 w 768350"/>
              <a:gd name="connsiteY80" fmla="*/ 641350 h 968375"/>
              <a:gd name="connsiteX81" fmla="*/ 590550 w 768350"/>
              <a:gd name="connsiteY81" fmla="*/ 650875 h 968375"/>
              <a:gd name="connsiteX82" fmla="*/ 587375 w 768350"/>
              <a:gd name="connsiteY82" fmla="*/ 663575 h 968375"/>
              <a:gd name="connsiteX83" fmla="*/ 584200 w 768350"/>
              <a:gd name="connsiteY83" fmla="*/ 673100 h 968375"/>
              <a:gd name="connsiteX84" fmla="*/ 590550 w 768350"/>
              <a:gd name="connsiteY84" fmla="*/ 692150 h 968375"/>
              <a:gd name="connsiteX85" fmla="*/ 600075 w 768350"/>
              <a:gd name="connsiteY85" fmla="*/ 730250 h 968375"/>
              <a:gd name="connsiteX86" fmla="*/ 603250 w 768350"/>
              <a:gd name="connsiteY86" fmla="*/ 739775 h 968375"/>
              <a:gd name="connsiteX87" fmla="*/ 609600 w 768350"/>
              <a:gd name="connsiteY87" fmla="*/ 749300 h 968375"/>
              <a:gd name="connsiteX88" fmla="*/ 615950 w 768350"/>
              <a:gd name="connsiteY88" fmla="*/ 781050 h 968375"/>
              <a:gd name="connsiteX89" fmla="*/ 619125 w 768350"/>
              <a:gd name="connsiteY89" fmla="*/ 796925 h 968375"/>
              <a:gd name="connsiteX90" fmla="*/ 625475 w 768350"/>
              <a:gd name="connsiteY90" fmla="*/ 869950 h 968375"/>
              <a:gd name="connsiteX91" fmla="*/ 628650 w 768350"/>
              <a:gd name="connsiteY91" fmla="*/ 889000 h 968375"/>
              <a:gd name="connsiteX92" fmla="*/ 635000 w 768350"/>
              <a:gd name="connsiteY92" fmla="*/ 908050 h 968375"/>
              <a:gd name="connsiteX93" fmla="*/ 641350 w 768350"/>
              <a:gd name="connsiteY93" fmla="*/ 917575 h 968375"/>
              <a:gd name="connsiteX94" fmla="*/ 638175 w 768350"/>
              <a:gd name="connsiteY94" fmla="*/ 927100 h 968375"/>
              <a:gd name="connsiteX95" fmla="*/ 628650 w 768350"/>
              <a:gd name="connsiteY95" fmla="*/ 930275 h 968375"/>
              <a:gd name="connsiteX96" fmla="*/ 584200 w 768350"/>
              <a:gd name="connsiteY96" fmla="*/ 933450 h 968375"/>
              <a:gd name="connsiteX97" fmla="*/ 571500 w 768350"/>
              <a:gd name="connsiteY97" fmla="*/ 939800 h 968375"/>
              <a:gd name="connsiteX98" fmla="*/ 520700 w 768350"/>
              <a:gd name="connsiteY98" fmla="*/ 933450 h 968375"/>
              <a:gd name="connsiteX99" fmla="*/ 428625 w 768350"/>
              <a:gd name="connsiteY99" fmla="*/ 930275 h 968375"/>
              <a:gd name="connsiteX100" fmla="*/ 412750 w 768350"/>
              <a:gd name="connsiteY100" fmla="*/ 958850 h 968375"/>
              <a:gd name="connsiteX101" fmla="*/ 403225 w 768350"/>
              <a:gd name="connsiteY101" fmla="*/ 962025 h 968375"/>
              <a:gd name="connsiteX102" fmla="*/ 393700 w 768350"/>
              <a:gd name="connsiteY102" fmla="*/ 968375 h 968375"/>
              <a:gd name="connsiteX103" fmla="*/ 346075 w 768350"/>
              <a:gd name="connsiteY103" fmla="*/ 965200 h 968375"/>
              <a:gd name="connsiteX104" fmla="*/ 333375 w 768350"/>
              <a:gd name="connsiteY104" fmla="*/ 946150 h 968375"/>
              <a:gd name="connsiteX105" fmla="*/ 327025 w 768350"/>
              <a:gd name="connsiteY105" fmla="*/ 923925 h 968375"/>
              <a:gd name="connsiteX106" fmla="*/ 314325 w 768350"/>
              <a:gd name="connsiteY106" fmla="*/ 904875 h 968375"/>
              <a:gd name="connsiteX107" fmla="*/ 311150 w 768350"/>
              <a:gd name="connsiteY107" fmla="*/ 892175 h 968375"/>
              <a:gd name="connsiteX108" fmla="*/ 292100 w 768350"/>
              <a:gd name="connsiteY108" fmla="*/ 889000 h 968375"/>
              <a:gd name="connsiteX109" fmla="*/ 279400 w 768350"/>
              <a:gd name="connsiteY109" fmla="*/ 892175 h 968375"/>
              <a:gd name="connsiteX110" fmla="*/ 247650 w 768350"/>
              <a:gd name="connsiteY110" fmla="*/ 895350 h 968375"/>
              <a:gd name="connsiteX111" fmla="*/ 238125 w 768350"/>
              <a:gd name="connsiteY111" fmla="*/ 898525 h 968375"/>
              <a:gd name="connsiteX112" fmla="*/ 222250 w 768350"/>
              <a:gd name="connsiteY112" fmla="*/ 885825 h 968375"/>
              <a:gd name="connsiteX113" fmla="*/ 215900 w 768350"/>
              <a:gd name="connsiteY113" fmla="*/ 866775 h 968375"/>
              <a:gd name="connsiteX114" fmla="*/ 212725 w 768350"/>
              <a:gd name="connsiteY114" fmla="*/ 800100 h 968375"/>
              <a:gd name="connsiteX115" fmla="*/ 206375 w 768350"/>
              <a:gd name="connsiteY115" fmla="*/ 787400 h 968375"/>
              <a:gd name="connsiteX116" fmla="*/ 203200 w 768350"/>
              <a:gd name="connsiteY116" fmla="*/ 777875 h 968375"/>
              <a:gd name="connsiteX117" fmla="*/ 187325 w 768350"/>
              <a:gd name="connsiteY117" fmla="*/ 758825 h 968375"/>
              <a:gd name="connsiteX118" fmla="*/ 177800 w 768350"/>
              <a:gd name="connsiteY118" fmla="*/ 752475 h 968375"/>
              <a:gd name="connsiteX119" fmla="*/ 149225 w 768350"/>
              <a:gd name="connsiteY119" fmla="*/ 771525 h 968375"/>
              <a:gd name="connsiteX120" fmla="*/ 130175 w 768350"/>
              <a:gd name="connsiteY120" fmla="*/ 784225 h 968375"/>
              <a:gd name="connsiteX121" fmla="*/ 95250 w 768350"/>
              <a:gd name="connsiteY121" fmla="*/ 781050 h 968375"/>
              <a:gd name="connsiteX122" fmla="*/ 73025 w 768350"/>
              <a:gd name="connsiteY122" fmla="*/ 774700 h 968375"/>
              <a:gd name="connsiteX123" fmla="*/ 50800 w 768350"/>
              <a:gd name="connsiteY123" fmla="*/ 768350 h 968375"/>
              <a:gd name="connsiteX124" fmla="*/ 31750 w 768350"/>
              <a:gd name="connsiteY124" fmla="*/ 746125 h 968375"/>
              <a:gd name="connsiteX125" fmla="*/ 28575 w 768350"/>
              <a:gd name="connsiteY125" fmla="*/ 730250 h 968375"/>
              <a:gd name="connsiteX126" fmla="*/ 28575 w 768350"/>
              <a:gd name="connsiteY126" fmla="*/ 673100 h 968375"/>
              <a:gd name="connsiteX127" fmla="*/ 12700 w 768350"/>
              <a:gd name="connsiteY127" fmla="*/ 650875 h 968375"/>
              <a:gd name="connsiteX128" fmla="*/ 3175 w 768350"/>
              <a:gd name="connsiteY128" fmla="*/ 574675 h 968375"/>
              <a:gd name="connsiteX129" fmla="*/ 0 w 768350"/>
              <a:gd name="connsiteY129" fmla="*/ 558800 h 968375"/>
              <a:gd name="connsiteX130" fmla="*/ 3175 w 768350"/>
              <a:gd name="connsiteY130" fmla="*/ 520700 h 968375"/>
              <a:gd name="connsiteX131" fmla="*/ 6350 w 768350"/>
              <a:gd name="connsiteY131" fmla="*/ 508000 h 968375"/>
              <a:gd name="connsiteX132" fmla="*/ 41275 w 768350"/>
              <a:gd name="connsiteY132" fmla="*/ 520700 h 968375"/>
              <a:gd name="connsiteX133" fmla="*/ 50800 w 768350"/>
              <a:gd name="connsiteY133" fmla="*/ 527050 h 968375"/>
              <a:gd name="connsiteX134" fmla="*/ 82550 w 768350"/>
              <a:gd name="connsiteY134" fmla="*/ 539750 h 968375"/>
              <a:gd name="connsiteX135" fmla="*/ 95250 w 768350"/>
              <a:gd name="connsiteY135" fmla="*/ 542925 h 968375"/>
              <a:gd name="connsiteX136" fmla="*/ 117475 w 768350"/>
              <a:gd name="connsiteY136" fmla="*/ 546100 h 968375"/>
              <a:gd name="connsiteX137" fmla="*/ 142875 w 768350"/>
              <a:gd name="connsiteY137" fmla="*/ 542925 h 968375"/>
              <a:gd name="connsiteX138" fmla="*/ 139700 w 768350"/>
              <a:gd name="connsiteY138" fmla="*/ 533400 h 968375"/>
              <a:gd name="connsiteX139" fmla="*/ 130175 w 768350"/>
              <a:gd name="connsiteY139" fmla="*/ 523875 h 968375"/>
              <a:gd name="connsiteX140" fmla="*/ 123825 w 768350"/>
              <a:gd name="connsiteY140" fmla="*/ 498475 h 968375"/>
              <a:gd name="connsiteX141" fmla="*/ 120650 w 768350"/>
              <a:gd name="connsiteY141" fmla="*/ 488950 h 968375"/>
              <a:gd name="connsiteX142" fmla="*/ 117475 w 768350"/>
              <a:gd name="connsiteY142" fmla="*/ 476250 h 968375"/>
              <a:gd name="connsiteX143" fmla="*/ 104775 w 768350"/>
              <a:gd name="connsiteY143" fmla="*/ 447675 h 968375"/>
              <a:gd name="connsiteX144" fmla="*/ 95250 w 768350"/>
              <a:gd name="connsiteY144" fmla="*/ 438150 h 968375"/>
              <a:gd name="connsiteX145" fmla="*/ 82550 w 768350"/>
              <a:gd name="connsiteY145" fmla="*/ 431800 h 968375"/>
              <a:gd name="connsiteX146" fmla="*/ 73025 w 768350"/>
              <a:gd name="connsiteY146" fmla="*/ 425450 h 968375"/>
              <a:gd name="connsiteX147" fmla="*/ 63500 w 768350"/>
              <a:gd name="connsiteY147" fmla="*/ 396875 h 968375"/>
              <a:gd name="connsiteX148" fmla="*/ 60325 w 768350"/>
              <a:gd name="connsiteY148" fmla="*/ 387350 h 968375"/>
              <a:gd name="connsiteX149" fmla="*/ 57150 w 768350"/>
              <a:gd name="connsiteY149" fmla="*/ 374650 h 968375"/>
              <a:gd name="connsiteX150" fmla="*/ 60325 w 768350"/>
              <a:gd name="connsiteY150" fmla="*/ 349250 h 968375"/>
              <a:gd name="connsiteX151" fmla="*/ 63500 w 768350"/>
              <a:gd name="connsiteY151" fmla="*/ 339725 h 968375"/>
              <a:gd name="connsiteX152" fmla="*/ 88900 w 768350"/>
              <a:gd name="connsiteY152" fmla="*/ 333375 h 968375"/>
              <a:gd name="connsiteX153" fmla="*/ 120650 w 768350"/>
              <a:gd name="connsiteY153" fmla="*/ 327025 h 968375"/>
              <a:gd name="connsiteX154" fmla="*/ 142875 w 768350"/>
              <a:gd name="connsiteY154" fmla="*/ 317500 h 968375"/>
              <a:gd name="connsiteX155" fmla="*/ 161925 w 768350"/>
              <a:gd name="connsiteY155" fmla="*/ 304800 h 968375"/>
              <a:gd name="connsiteX156" fmla="*/ 171450 w 768350"/>
              <a:gd name="connsiteY156" fmla="*/ 295275 h 968375"/>
              <a:gd name="connsiteX157" fmla="*/ 174625 w 768350"/>
              <a:gd name="connsiteY157" fmla="*/ 285750 h 968375"/>
              <a:gd name="connsiteX158" fmla="*/ 180975 w 768350"/>
              <a:gd name="connsiteY158" fmla="*/ 276225 h 968375"/>
              <a:gd name="connsiteX159" fmla="*/ 184150 w 768350"/>
              <a:gd name="connsiteY159" fmla="*/ 260350 h 968375"/>
              <a:gd name="connsiteX160" fmla="*/ 180975 w 768350"/>
              <a:gd name="connsiteY160" fmla="*/ 234950 h 96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768350" h="968375">
                <a:moveTo>
                  <a:pt x="180975" y="234950"/>
                </a:moveTo>
                <a:cubicBezTo>
                  <a:pt x="177800" y="229129"/>
                  <a:pt x="169464" y="229789"/>
                  <a:pt x="165100" y="225425"/>
                </a:cubicBezTo>
                <a:cubicBezTo>
                  <a:pt x="162733" y="223058"/>
                  <a:pt x="164292" y="218267"/>
                  <a:pt x="161925" y="215900"/>
                </a:cubicBezTo>
                <a:cubicBezTo>
                  <a:pt x="159558" y="213533"/>
                  <a:pt x="155393" y="214222"/>
                  <a:pt x="152400" y="212725"/>
                </a:cubicBezTo>
                <a:cubicBezTo>
                  <a:pt x="148987" y="211018"/>
                  <a:pt x="146362" y="207925"/>
                  <a:pt x="142875" y="206375"/>
                </a:cubicBezTo>
                <a:cubicBezTo>
                  <a:pt x="125172" y="198507"/>
                  <a:pt x="118431" y="199351"/>
                  <a:pt x="98425" y="196850"/>
                </a:cubicBezTo>
                <a:cubicBezTo>
                  <a:pt x="74484" y="188870"/>
                  <a:pt x="103994" y="199635"/>
                  <a:pt x="79375" y="187325"/>
                </a:cubicBezTo>
                <a:cubicBezTo>
                  <a:pt x="76382" y="185828"/>
                  <a:pt x="73025" y="185208"/>
                  <a:pt x="69850" y="184150"/>
                </a:cubicBezTo>
                <a:cubicBezTo>
                  <a:pt x="67733" y="180975"/>
                  <a:pt x="65050" y="178112"/>
                  <a:pt x="63500" y="174625"/>
                </a:cubicBezTo>
                <a:cubicBezTo>
                  <a:pt x="60782" y="168508"/>
                  <a:pt x="60863" y="161144"/>
                  <a:pt x="57150" y="155575"/>
                </a:cubicBezTo>
                <a:cubicBezTo>
                  <a:pt x="40737" y="130956"/>
                  <a:pt x="46863" y="143765"/>
                  <a:pt x="38100" y="117475"/>
                </a:cubicBezTo>
                <a:lnTo>
                  <a:pt x="28575" y="88900"/>
                </a:lnTo>
                <a:lnTo>
                  <a:pt x="25400" y="79375"/>
                </a:lnTo>
                <a:cubicBezTo>
                  <a:pt x="24342" y="62442"/>
                  <a:pt x="19983" y="45393"/>
                  <a:pt x="22225" y="28575"/>
                </a:cubicBezTo>
                <a:cubicBezTo>
                  <a:pt x="22667" y="25258"/>
                  <a:pt x="28616" y="30575"/>
                  <a:pt x="31750" y="31750"/>
                </a:cubicBezTo>
                <a:cubicBezTo>
                  <a:pt x="55619" y="40701"/>
                  <a:pt x="39211" y="36417"/>
                  <a:pt x="63500" y="41275"/>
                </a:cubicBezTo>
                <a:cubicBezTo>
                  <a:pt x="73025" y="40217"/>
                  <a:pt x="82778" y="40424"/>
                  <a:pt x="92075" y="38100"/>
                </a:cubicBezTo>
                <a:cubicBezTo>
                  <a:pt x="95777" y="37175"/>
                  <a:pt x="98093" y="33253"/>
                  <a:pt x="101600" y="31750"/>
                </a:cubicBezTo>
                <a:cubicBezTo>
                  <a:pt x="105611" y="30031"/>
                  <a:pt x="110104" y="29774"/>
                  <a:pt x="114300" y="28575"/>
                </a:cubicBezTo>
                <a:cubicBezTo>
                  <a:pt x="137140" y="22049"/>
                  <a:pt x="107194" y="27479"/>
                  <a:pt x="149225" y="22225"/>
                </a:cubicBezTo>
                <a:lnTo>
                  <a:pt x="209550" y="28575"/>
                </a:lnTo>
                <a:cubicBezTo>
                  <a:pt x="216114" y="29888"/>
                  <a:pt x="222250" y="32808"/>
                  <a:pt x="228600" y="34925"/>
                </a:cubicBezTo>
                <a:lnTo>
                  <a:pt x="238125" y="38100"/>
                </a:lnTo>
                <a:cubicBezTo>
                  <a:pt x="241300" y="39158"/>
                  <a:pt x="244657" y="39778"/>
                  <a:pt x="247650" y="41275"/>
                </a:cubicBezTo>
                <a:cubicBezTo>
                  <a:pt x="251883" y="43392"/>
                  <a:pt x="255817" y="46265"/>
                  <a:pt x="260350" y="47625"/>
                </a:cubicBezTo>
                <a:cubicBezTo>
                  <a:pt x="266516" y="49475"/>
                  <a:pt x="273050" y="49742"/>
                  <a:pt x="279400" y="50800"/>
                </a:cubicBezTo>
                <a:cubicBezTo>
                  <a:pt x="291214" y="49726"/>
                  <a:pt x="322320" y="47499"/>
                  <a:pt x="336550" y="44450"/>
                </a:cubicBezTo>
                <a:cubicBezTo>
                  <a:pt x="344084" y="42836"/>
                  <a:pt x="351367" y="40217"/>
                  <a:pt x="358775" y="38100"/>
                </a:cubicBezTo>
                <a:cubicBezTo>
                  <a:pt x="361950" y="35983"/>
                  <a:pt x="365602" y="34448"/>
                  <a:pt x="368300" y="31750"/>
                </a:cubicBezTo>
                <a:cubicBezTo>
                  <a:pt x="389467" y="10583"/>
                  <a:pt x="358775" y="32808"/>
                  <a:pt x="384175" y="15875"/>
                </a:cubicBezTo>
                <a:cubicBezTo>
                  <a:pt x="386292" y="12700"/>
                  <a:pt x="387545" y="8734"/>
                  <a:pt x="390525" y="6350"/>
                </a:cubicBezTo>
                <a:cubicBezTo>
                  <a:pt x="392595" y="4694"/>
                  <a:pt x="411920" y="207"/>
                  <a:pt x="412750" y="0"/>
                </a:cubicBezTo>
                <a:cubicBezTo>
                  <a:pt x="423333" y="1058"/>
                  <a:pt x="434334" y="47"/>
                  <a:pt x="444500" y="3175"/>
                </a:cubicBezTo>
                <a:cubicBezTo>
                  <a:pt x="449086" y="4586"/>
                  <a:pt x="461561" y="23080"/>
                  <a:pt x="463550" y="25400"/>
                </a:cubicBezTo>
                <a:cubicBezTo>
                  <a:pt x="466472" y="28809"/>
                  <a:pt x="470318" y="31381"/>
                  <a:pt x="473075" y="34925"/>
                </a:cubicBezTo>
                <a:cubicBezTo>
                  <a:pt x="493021" y="60569"/>
                  <a:pt x="476861" y="48032"/>
                  <a:pt x="495300" y="60325"/>
                </a:cubicBezTo>
                <a:lnTo>
                  <a:pt x="514350" y="88900"/>
                </a:lnTo>
                <a:lnTo>
                  <a:pt x="520700" y="98425"/>
                </a:lnTo>
                <a:cubicBezTo>
                  <a:pt x="522817" y="101600"/>
                  <a:pt x="525343" y="104537"/>
                  <a:pt x="527050" y="107950"/>
                </a:cubicBezTo>
                <a:cubicBezTo>
                  <a:pt x="529167" y="112183"/>
                  <a:pt x="530370" y="117014"/>
                  <a:pt x="533400" y="120650"/>
                </a:cubicBezTo>
                <a:cubicBezTo>
                  <a:pt x="535843" y="123581"/>
                  <a:pt x="539438" y="125450"/>
                  <a:pt x="542925" y="127000"/>
                </a:cubicBezTo>
                <a:cubicBezTo>
                  <a:pt x="562665" y="135773"/>
                  <a:pt x="570252" y="134178"/>
                  <a:pt x="593725" y="136525"/>
                </a:cubicBezTo>
                <a:cubicBezTo>
                  <a:pt x="596900" y="137583"/>
                  <a:pt x="601305" y="136977"/>
                  <a:pt x="603250" y="139700"/>
                </a:cubicBezTo>
                <a:cubicBezTo>
                  <a:pt x="607141" y="145147"/>
                  <a:pt x="609600" y="158750"/>
                  <a:pt x="609600" y="158750"/>
                </a:cubicBezTo>
                <a:cubicBezTo>
                  <a:pt x="610658" y="170392"/>
                  <a:pt x="609078" y="182585"/>
                  <a:pt x="612775" y="193675"/>
                </a:cubicBezTo>
                <a:cubicBezTo>
                  <a:pt x="613833" y="196850"/>
                  <a:pt x="619933" y="194483"/>
                  <a:pt x="622300" y="196850"/>
                </a:cubicBezTo>
                <a:cubicBezTo>
                  <a:pt x="624667" y="199217"/>
                  <a:pt x="624417" y="203200"/>
                  <a:pt x="625475" y="206375"/>
                </a:cubicBezTo>
                <a:cubicBezTo>
                  <a:pt x="617745" y="229565"/>
                  <a:pt x="620748" y="218931"/>
                  <a:pt x="615950" y="238125"/>
                </a:cubicBezTo>
                <a:cubicBezTo>
                  <a:pt x="616961" y="249242"/>
                  <a:pt x="617015" y="279410"/>
                  <a:pt x="625475" y="292100"/>
                </a:cubicBezTo>
                <a:cubicBezTo>
                  <a:pt x="627592" y="295275"/>
                  <a:pt x="628589" y="299603"/>
                  <a:pt x="631825" y="301625"/>
                </a:cubicBezTo>
                <a:cubicBezTo>
                  <a:pt x="637501" y="305173"/>
                  <a:pt x="645199" y="304427"/>
                  <a:pt x="650875" y="307975"/>
                </a:cubicBezTo>
                <a:cubicBezTo>
                  <a:pt x="659342" y="313267"/>
                  <a:pt x="667968" y="318312"/>
                  <a:pt x="676275" y="323850"/>
                </a:cubicBezTo>
                <a:cubicBezTo>
                  <a:pt x="679450" y="325967"/>
                  <a:pt x="682869" y="327757"/>
                  <a:pt x="685800" y="330200"/>
                </a:cubicBezTo>
                <a:cubicBezTo>
                  <a:pt x="689249" y="333075"/>
                  <a:pt x="692450" y="336276"/>
                  <a:pt x="695325" y="339725"/>
                </a:cubicBezTo>
                <a:cubicBezTo>
                  <a:pt x="697768" y="342656"/>
                  <a:pt x="698570" y="347032"/>
                  <a:pt x="701675" y="349250"/>
                </a:cubicBezTo>
                <a:cubicBezTo>
                  <a:pt x="706313" y="352563"/>
                  <a:pt x="712194" y="353652"/>
                  <a:pt x="717550" y="355600"/>
                </a:cubicBezTo>
                <a:cubicBezTo>
                  <a:pt x="752830" y="368429"/>
                  <a:pt x="722225" y="357002"/>
                  <a:pt x="749300" y="365125"/>
                </a:cubicBezTo>
                <a:cubicBezTo>
                  <a:pt x="755711" y="367048"/>
                  <a:pt x="768350" y="371475"/>
                  <a:pt x="768350" y="371475"/>
                </a:cubicBezTo>
                <a:cubicBezTo>
                  <a:pt x="767292" y="376767"/>
                  <a:pt x="768488" y="383090"/>
                  <a:pt x="765175" y="387350"/>
                </a:cubicBezTo>
                <a:cubicBezTo>
                  <a:pt x="759467" y="394689"/>
                  <a:pt x="746293" y="400802"/>
                  <a:pt x="736600" y="403225"/>
                </a:cubicBezTo>
                <a:cubicBezTo>
                  <a:pt x="731365" y="404534"/>
                  <a:pt x="726095" y="405863"/>
                  <a:pt x="720725" y="406400"/>
                </a:cubicBezTo>
                <a:cubicBezTo>
                  <a:pt x="704894" y="407983"/>
                  <a:pt x="688975" y="408517"/>
                  <a:pt x="673100" y="409575"/>
                </a:cubicBezTo>
                <a:cubicBezTo>
                  <a:pt x="666750" y="411692"/>
                  <a:pt x="659405" y="411909"/>
                  <a:pt x="654050" y="415925"/>
                </a:cubicBezTo>
                <a:cubicBezTo>
                  <a:pt x="648254" y="420272"/>
                  <a:pt x="626991" y="436586"/>
                  <a:pt x="622300" y="438150"/>
                </a:cubicBezTo>
                <a:lnTo>
                  <a:pt x="603250" y="444500"/>
                </a:lnTo>
                <a:cubicBezTo>
                  <a:pt x="600852" y="446898"/>
                  <a:pt x="587866" y="458639"/>
                  <a:pt x="587375" y="463550"/>
                </a:cubicBezTo>
                <a:cubicBezTo>
                  <a:pt x="586107" y="476232"/>
                  <a:pt x="593004" y="493138"/>
                  <a:pt x="596900" y="504825"/>
                </a:cubicBezTo>
                <a:cubicBezTo>
                  <a:pt x="597958" y="508000"/>
                  <a:pt x="598219" y="511565"/>
                  <a:pt x="600075" y="514350"/>
                </a:cubicBezTo>
                <a:cubicBezTo>
                  <a:pt x="608281" y="526660"/>
                  <a:pt x="605218" y="520255"/>
                  <a:pt x="609600" y="533400"/>
                </a:cubicBezTo>
                <a:cubicBezTo>
                  <a:pt x="582303" y="551598"/>
                  <a:pt x="616840" y="529780"/>
                  <a:pt x="590550" y="542925"/>
                </a:cubicBezTo>
                <a:cubicBezTo>
                  <a:pt x="587137" y="544632"/>
                  <a:pt x="584438" y="547568"/>
                  <a:pt x="581025" y="549275"/>
                </a:cubicBezTo>
                <a:cubicBezTo>
                  <a:pt x="578032" y="550772"/>
                  <a:pt x="574576" y="551132"/>
                  <a:pt x="571500" y="552450"/>
                </a:cubicBezTo>
                <a:cubicBezTo>
                  <a:pt x="567150" y="554314"/>
                  <a:pt x="563033" y="556683"/>
                  <a:pt x="558800" y="558800"/>
                </a:cubicBezTo>
                <a:cubicBezTo>
                  <a:pt x="554567" y="565150"/>
                  <a:pt x="543687" y="570610"/>
                  <a:pt x="546100" y="577850"/>
                </a:cubicBezTo>
                <a:cubicBezTo>
                  <a:pt x="547158" y="581025"/>
                  <a:pt x="546908" y="585008"/>
                  <a:pt x="549275" y="587375"/>
                </a:cubicBezTo>
                <a:cubicBezTo>
                  <a:pt x="554918" y="593018"/>
                  <a:pt x="572256" y="602667"/>
                  <a:pt x="581025" y="606425"/>
                </a:cubicBezTo>
                <a:cubicBezTo>
                  <a:pt x="584101" y="607743"/>
                  <a:pt x="587249" y="609050"/>
                  <a:pt x="590550" y="609600"/>
                </a:cubicBezTo>
                <a:cubicBezTo>
                  <a:pt x="600003" y="611176"/>
                  <a:pt x="609600" y="611717"/>
                  <a:pt x="619125" y="612775"/>
                </a:cubicBezTo>
                <a:cubicBezTo>
                  <a:pt x="622300" y="613833"/>
                  <a:pt x="626283" y="613583"/>
                  <a:pt x="628650" y="615950"/>
                </a:cubicBezTo>
                <a:cubicBezTo>
                  <a:pt x="637674" y="624974"/>
                  <a:pt x="629316" y="628317"/>
                  <a:pt x="622300" y="631825"/>
                </a:cubicBezTo>
                <a:cubicBezTo>
                  <a:pt x="614707" y="635621"/>
                  <a:pt x="605144" y="638602"/>
                  <a:pt x="596900" y="641350"/>
                </a:cubicBezTo>
                <a:cubicBezTo>
                  <a:pt x="594783" y="644525"/>
                  <a:pt x="592053" y="647368"/>
                  <a:pt x="590550" y="650875"/>
                </a:cubicBezTo>
                <a:cubicBezTo>
                  <a:pt x="588831" y="654886"/>
                  <a:pt x="588574" y="659379"/>
                  <a:pt x="587375" y="663575"/>
                </a:cubicBezTo>
                <a:cubicBezTo>
                  <a:pt x="586456" y="666793"/>
                  <a:pt x="585258" y="669925"/>
                  <a:pt x="584200" y="673100"/>
                </a:cubicBezTo>
                <a:cubicBezTo>
                  <a:pt x="586317" y="679450"/>
                  <a:pt x="589450" y="685548"/>
                  <a:pt x="590550" y="692150"/>
                </a:cubicBezTo>
                <a:cubicBezTo>
                  <a:pt x="594825" y="717802"/>
                  <a:pt x="591689" y="705093"/>
                  <a:pt x="600075" y="730250"/>
                </a:cubicBezTo>
                <a:cubicBezTo>
                  <a:pt x="601133" y="733425"/>
                  <a:pt x="601394" y="736990"/>
                  <a:pt x="603250" y="739775"/>
                </a:cubicBezTo>
                <a:lnTo>
                  <a:pt x="609600" y="749300"/>
                </a:lnTo>
                <a:lnTo>
                  <a:pt x="615950" y="781050"/>
                </a:lnTo>
                <a:lnTo>
                  <a:pt x="619125" y="796925"/>
                </a:lnTo>
                <a:cubicBezTo>
                  <a:pt x="621242" y="821267"/>
                  <a:pt x="621458" y="845849"/>
                  <a:pt x="625475" y="869950"/>
                </a:cubicBezTo>
                <a:cubicBezTo>
                  <a:pt x="626533" y="876300"/>
                  <a:pt x="627089" y="882755"/>
                  <a:pt x="628650" y="889000"/>
                </a:cubicBezTo>
                <a:cubicBezTo>
                  <a:pt x="630273" y="895494"/>
                  <a:pt x="631287" y="902481"/>
                  <a:pt x="635000" y="908050"/>
                </a:cubicBezTo>
                <a:lnTo>
                  <a:pt x="641350" y="917575"/>
                </a:lnTo>
                <a:cubicBezTo>
                  <a:pt x="640292" y="920750"/>
                  <a:pt x="640542" y="924733"/>
                  <a:pt x="638175" y="927100"/>
                </a:cubicBezTo>
                <a:cubicBezTo>
                  <a:pt x="635808" y="929467"/>
                  <a:pt x="631974" y="929884"/>
                  <a:pt x="628650" y="930275"/>
                </a:cubicBezTo>
                <a:cubicBezTo>
                  <a:pt x="613897" y="932011"/>
                  <a:pt x="599017" y="932392"/>
                  <a:pt x="584200" y="933450"/>
                </a:cubicBezTo>
                <a:cubicBezTo>
                  <a:pt x="579967" y="935567"/>
                  <a:pt x="576219" y="939437"/>
                  <a:pt x="571500" y="939800"/>
                </a:cubicBezTo>
                <a:cubicBezTo>
                  <a:pt x="566298" y="940200"/>
                  <a:pt x="528353" y="934543"/>
                  <a:pt x="520700" y="933450"/>
                </a:cubicBezTo>
                <a:cubicBezTo>
                  <a:pt x="487106" y="920012"/>
                  <a:pt x="484271" y="916363"/>
                  <a:pt x="428625" y="930275"/>
                </a:cubicBezTo>
                <a:cubicBezTo>
                  <a:pt x="404347" y="936345"/>
                  <a:pt x="422602" y="948998"/>
                  <a:pt x="412750" y="958850"/>
                </a:cubicBezTo>
                <a:cubicBezTo>
                  <a:pt x="410383" y="961217"/>
                  <a:pt x="406218" y="960528"/>
                  <a:pt x="403225" y="962025"/>
                </a:cubicBezTo>
                <a:cubicBezTo>
                  <a:pt x="399812" y="963732"/>
                  <a:pt x="396875" y="966258"/>
                  <a:pt x="393700" y="968375"/>
                </a:cubicBezTo>
                <a:lnTo>
                  <a:pt x="346075" y="965200"/>
                </a:lnTo>
                <a:cubicBezTo>
                  <a:pt x="338914" y="962562"/>
                  <a:pt x="333375" y="946150"/>
                  <a:pt x="333375" y="946150"/>
                </a:cubicBezTo>
                <a:cubicBezTo>
                  <a:pt x="332628" y="943161"/>
                  <a:pt x="329095" y="927652"/>
                  <a:pt x="327025" y="923925"/>
                </a:cubicBezTo>
                <a:cubicBezTo>
                  <a:pt x="323319" y="917254"/>
                  <a:pt x="314325" y="904875"/>
                  <a:pt x="314325" y="904875"/>
                </a:cubicBezTo>
                <a:cubicBezTo>
                  <a:pt x="313267" y="900642"/>
                  <a:pt x="313571" y="895806"/>
                  <a:pt x="311150" y="892175"/>
                </a:cubicBezTo>
                <a:cubicBezTo>
                  <a:pt x="304185" y="881728"/>
                  <a:pt x="300557" y="886584"/>
                  <a:pt x="292100" y="889000"/>
                </a:cubicBezTo>
                <a:cubicBezTo>
                  <a:pt x="287904" y="890199"/>
                  <a:pt x="283720" y="891558"/>
                  <a:pt x="279400" y="892175"/>
                </a:cubicBezTo>
                <a:cubicBezTo>
                  <a:pt x="268871" y="893679"/>
                  <a:pt x="258233" y="894292"/>
                  <a:pt x="247650" y="895350"/>
                </a:cubicBezTo>
                <a:cubicBezTo>
                  <a:pt x="244475" y="896408"/>
                  <a:pt x="241472" y="898525"/>
                  <a:pt x="238125" y="898525"/>
                </a:cubicBezTo>
                <a:cubicBezTo>
                  <a:pt x="229327" y="898525"/>
                  <a:pt x="225501" y="893139"/>
                  <a:pt x="222250" y="885825"/>
                </a:cubicBezTo>
                <a:cubicBezTo>
                  <a:pt x="219532" y="879708"/>
                  <a:pt x="215900" y="866775"/>
                  <a:pt x="215900" y="866775"/>
                </a:cubicBezTo>
                <a:cubicBezTo>
                  <a:pt x="214842" y="844550"/>
                  <a:pt x="215376" y="822192"/>
                  <a:pt x="212725" y="800100"/>
                </a:cubicBezTo>
                <a:cubicBezTo>
                  <a:pt x="212161" y="795401"/>
                  <a:pt x="208239" y="791750"/>
                  <a:pt x="206375" y="787400"/>
                </a:cubicBezTo>
                <a:cubicBezTo>
                  <a:pt x="205057" y="784324"/>
                  <a:pt x="204697" y="780868"/>
                  <a:pt x="203200" y="777875"/>
                </a:cubicBezTo>
                <a:cubicBezTo>
                  <a:pt x="199632" y="770739"/>
                  <a:pt x="193344" y="763841"/>
                  <a:pt x="187325" y="758825"/>
                </a:cubicBezTo>
                <a:cubicBezTo>
                  <a:pt x="184394" y="756382"/>
                  <a:pt x="180975" y="754592"/>
                  <a:pt x="177800" y="752475"/>
                </a:cubicBezTo>
                <a:cubicBezTo>
                  <a:pt x="140027" y="765066"/>
                  <a:pt x="173599" y="749859"/>
                  <a:pt x="149225" y="771525"/>
                </a:cubicBezTo>
                <a:cubicBezTo>
                  <a:pt x="143521" y="776595"/>
                  <a:pt x="130175" y="784225"/>
                  <a:pt x="130175" y="784225"/>
                </a:cubicBezTo>
                <a:cubicBezTo>
                  <a:pt x="118533" y="783167"/>
                  <a:pt x="106837" y="782595"/>
                  <a:pt x="95250" y="781050"/>
                </a:cubicBezTo>
                <a:cubicBezTo>
                  <a:pt x="85945" y="779809"/>
                  <a:pt x="81596" y="777149"/>
                  <a:pt x="73025" y="774700"/>
                </a:cubicBezTo>
                <a:cubicBezTo>
                  <a:pt x="45118" y="766727"/>
                  <a:pt x="73638" y="775963"/>
                  <a:pt x="50800" y="768350"/>
                </a:cubicBezTo>
                <a:cubicBezTo>
                  <a:pt x="45137" y="762687"/>
                  <a:pt x="35008" y="753456"/>
                  <a:pt x="31750" y="746125"/>
                </a:cubicBezTo>
                <a:cubicBezTo>
                  <a:pt x="29558" y="741194"/>
                  <a:pt x="29633" y="735542"/>
                  <a:pt x="28575" y="730250"/>
                </a:cubicBezTo>
                <a:cubicBezTo>
                  <a:pt x="34649" y="705955"/>
                  <a:pt x="34457" y="712316"/>
                  <a:pt x="28575" y="673100"/>
                </a:cubicBezTo>
                <a:cubicBezTo>
                  <a:pt x="25456" y="652305"/>
                  <a:pt x="26430" y="655452"/>
                  <a:pt x="12700" y="650875"/>
                </a:cubicBezTo>
                <a:cubicBezTo>
                  <a:pt x="-6393" y="622236"/>
                  <a:pt x="8866" y="648664"/>
                  <a:pt x="3175" y="574675"/>
                </a:cubicBezTo>
                <a:cubicBezTo>
                  <a:pt x="2761" y="569294"/>
                  <a:pt x="1058" y="564092"/>
                  <a:pt x="0" y="558800"/>
                </a:cubicBezTo>
                <a:cubicBezTo>
                  <a:pt x="1058" y="546100"/>
                  <a:pt x="1594" y="533346"/>
                  <a:pt x="3175" y="520700"/>
                </a:cubicBezTo>
                <a:cubicBezTo>
                  <a:pt x="3716" y="516370"/>
                  <a:pt x="2154" y="509199"/>
                  <a:pt x="6350" y="508000"/>
                </a:cubicBezTo>
                <a:cubicBezTo>
                  <a:pt x="8236" y="507461"/>
                  <a:pt x="38404" y="519264"/>
                  <a:pt x="41275" y="520700"/>
                </a:cubicBezTo>
                <a:cubicBezTo>
                  <a:pt x="44688" y="522407"/>
                  <a:pt x="47487" y="525157"/>
                  <a:pt x="50800" y="527050"/>
                </a:cubicBezTo>
                <a:cubicBezTo>
                  <a:pt x="61019" y="532889"/>
                  <a:pt x="70986" y="536859"/>
                  <a:pt x="82550" y="539750"/>
                </a:cubicBezTo>
                <a:cubicBezTo>
                  <a:pt x="86783" y="540808"/>
                  <a:pt x="90957" y="542144"/>
                  <a:pt x="95250" y="542925"/>
                </a:cubicBezTo>
                <a:cubicBezTo>
                  <a:pt x="102613" y="544264"/>
                  <a:pt x="110067" y="545042"/>
                  <a:pt x="117475" y="546100"/>
                </a:cubicBezTo>
                <a:cubicBezTo>
                  <a:pt x="125942" y="545042"/>
                  <a:pt x="135467" y="547158"/>
                  <a:pt x="142875" y="542925"/>
                </a:cubicBezTo>
                <a:cubicBezTo>
                  <a:pt x="145781" y="541265"/>
                  <a:pt x="141556" y="536185"/>
                  <a:pt x="139700" y="533400"/>
                </a:cubicBezTo>
                <a:cubicBezTo>
                  <a:pt x="137209" y="529664"/>
                  <a:pt x="133350" y="527050"/>
                  <a:pt x="130175" y="523875"/>
                </a:cubicBezTo>
                <a:cubicBezTo>
                  <a:pt x="122917" y="502102"/>
                  <a:pt x="131488" y="529126"/>
                  <a:pt x="123825" y="498475"/>
                </a:cubicBezTo>
                <a:cubicBezTo>
                  <a:pt x="123013" y="495228"/>
                  <a:pt x="121569" y="492168"/>
                  <a:pt x="120650" y="488950"/>
                </a:cubicBezTo>
                <a:cubicBezTo>
                  <a:pt x="119451" y="484754"/>
                  <a:pt x="118729" y="480430"/>
                  <a:pt x="117475" y="476250"/>
                </a:cubicBezTo>
                <a:cubicBezTo>
                  <a:pt x="113581" y="463271"/>
                  <a:pt x="112750" y="457245"/>
                  <a:pt x="104775" y="447675"/>
                </a:cubicBezTo>
                <a:cubicBezTo>
                  <a:pt x="101900" y="444226"/>
                  <a:pt x="98904" y="440760"/>
                  <a:pt x="95250" y="438150"/>
                </a:cubicBezTo>
                <a:cubicBezTo>
                  <a:pt x="91399" y="435399"/>
                  <a:pt x="86659" y="434148"/>
                  <a:pt x="82550" y="431800"/>
                </a:cubicBezTo>
                <a:cubicBezTo>
                  <a:pt x="79237" y="429907"/>
                  <a:pt x="76200" y="427567"/>
                  <a:pt x="73025" y="425450"/>
                </a:cubicBezTo>
                <a:lnTo>
                  <a:pt x="63500" y="396875"/>
                </a:lnTo>
                <a:cubicBezTo>
                  <a:pt x="62442" y="393700"/>
                  <a:pt x="61137" y="390597"/>
                  <a:pt x="60325" y="387350"/>
                </a:cubicBezTo>
                <a:lnTo>
                  <a:pt x="57150" y="374650"/>
                </a:lnTo>
                <a:cubicBezTo>
                  <a:pt x="58208" y="366183"/>
                  <a:pt x="58799" y="357645"/>
                  <a:pt x="60325" y="349250"/>
                </a:cubicBezTo>
                <a:cubicBezTo>
                  <a:pt x="60924" y="345957"/>
                  <a:pt x="60574" y="341350"/>
                  <a:pt x="63500" y="339725"/>
                </a:cubicBezTo>
                <a:cubicBezTo>
                  <a:pt x="71129" y="335487"/>
                  <a:pt x="80621" y="336135"/>
                  <a:pt x="88900" y="333375"/>
                </a:cubicBezTo>
                <a:cubicBezTo>
                  <a:pt x="105525" y="327833"/>
                  <a:pt x="95112" y="330673"/>
                  <a:pt x="120650" y="327025"/>
                </a:cubicBezTo>
                <a:cubicBezTo>
                  <a:pt x="130504" y="323740"/>
                  <a:pt x="133067" y="323385"/>
                  <a:pt x="142875" y="317500"/>
                </a:cubicBezTo>
                <a:cubicBezTo>
                  <a:pt x="149419" y="313573"/>
                  <a:pt x="156529" y="310196"/>
                  <a:pt x="161925" y="304800"/>
                </a:cubicBezTo>
                <a:lnTo>
                  <a:pt x="171450" y="295275"/>
                </a:lnTo>
                <a:cubicBezTo>
                  <a:pt x="172508" y="292100"/>
                  <a:pt x="173128" y="288743"/>
                  <a:pt x="174625" y="285750"/>
                </a:cubicBezTo>
                <a:cubicBezTo>
                  <a:pt x="176332" y="282337"/>
                  <a:pt x="179635" y="279798"/>
                  <a:pt x="180975" y="276225"/>
                </a:cubicBezTo>
                <a:cubicBezTo>
                  <a:pt x="182870" y="271172"/>
                  <a:pt x="182841" y="265585"/>
                  <a:pt x="184150" y="260350"/>
                </a:cubicBezTo>
                <a:cubicBezTo>
                  <a:pt x="187660" y="246311"/>
                  <a:pt x="184150" y="240771"/>
                  <a:pt x="180975" y="23495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0296" y="2594508"/>
            <a:ext cx="212659" cy="182279"/>
          </a:xfrm>
          <a:prstGeom prst="rect">
            <a:avLst/>
          </a:prstGeom>
          <a:effectLst>
            <a:glow rad="63500">
              <a:srgbClr val="FF0000">
                <a:alpha val="85000"/>
              </a:srgbClr>
            </a:glow>
          </a:effectLst>
        </p:spPr>
      </p:pic>
      <p:pic>
        <p:nvPicPr>
          <p:cNvPr id="207" name="그림 206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98" y="1556269"/>
            <a:ext cx="275808" cy="27580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51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11" name="그림 2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48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30514" y="5707449"/>
            <a:ext cx="366067" cy="366067"/>
          </a:xfrm>
          <a:prstGeom prst="rect">
            <a:avLst/>
          </a:prstGeom>
          <a:effectLst/>
        </p:spPr>
      </p:pic>
      <p:pic>
        <p:nvPicPr>
          <p:cNvPr id="220" name="그림 219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294" y="5707449"/>
            <a:ext cx="366067" cy="366069"/>
          </a:xfrm>
          <a:prstGeom prst="rect">
            <a:avLst/>
          </a:prstGeom>
          <a:effectLst/>
        </p:spPr>
      </p:pic>
      <p:pic>
        <p:nvPicPr>
          <p:cNvPr id="221" name="그림 220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19" y="5699188"/>
            <a:ext cx="369045" cy="374330"/>
          </a:xfrm>
          <a:prstGeom prst="rect">
            <a:avLst/>
          </a:prstGeom>
          <a:effectLst/>
        </p:spPr>
      </p:pic>
      <p:pic>
        <p:nvPicPr>
          <p:cNvPr id="222" name="그림 22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74" y="5705068"/>
            <a:ext cx="370370" cy="362521"/>
          </a:xfrm>
          <a:prstGeom prst="rect">
            <a:avLst/>
          </a:prstGeom>
          <a:effectLst/>
        </p:spPr>
      </p:pic>
      <p:pic>
        <p:nvPicPr>
          <p:cNvPr id="223" name="그림 222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56" y="6175361"/>
            <a:ext cx="362150" cy="366066"/>
          </a:xfrm>
          <a:prstGeom prst="rect">
            <a:avLst/>
          </a:prstGeom>
          <a:effectLst/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7095" y="6175360"/>
            <a:ext cx="370663" cy="366067"/>
          </a:xfrm>
          <a:prstGeom prst="rect">
            <a:avLst/>
          </a:prstGeom>
          <a:effectLst/>
        </p:spPr>
      </p:pic>
      <p:pic>
        <p:nvPicPr>
          <p:cNvPr id="230" name="그림 229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487" y="6173668"/>
            <a:ext cx="362737" cy="367759"/>
          </a:xfrm>
          <a:prstGeom prst="rect">
            <a:avLst/>
          </a:prstGeom>
          <a:effectLst/>
        </p:spPr>
      </p:pic>
      <p:pic>
        <p:nvPicPr>
          <p:cNvPr id="231" name="그림 230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64" y="6173668"/>
            <a:ext cx="371827" cy="3677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423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확인 창 </a:t>
            </a:r>
            <a:r>
              <a:rPr lang="en-US" altLang="ko-KR" sz="1400" b="1" dirty="0">
                <a:solidFill>
                  <a:srgbClr val="FF0000"/>
                </a:solidFill>
              </a:rPr>
              <a:t>– ( </a:t>
            </a:r>
            <a:r>
              <a:rPr lang="ko-KR" altLang="en-US" sz="1400" b="1" dirty="0">
                <a:solidFill>
                  <a:srgbClr val="FF0000"/>
                </a:solidFill>
              </a:rPr>
              <a:t>예 누를 시 이동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/>
              <a:t>0.5</a:t>
            </a:r>
            <a:r>
              <a:rPr lang="ko-KR" altLang="en-US" sz="1200" dirty="0"/>
              <a:t>초 </a:t>
            </a:r>
            <a:r>
              <a:rPr lang="en-US" altLang="ko-KR" sz="1200" dirty="0"/>
              <a:t>fade in </a:t>
            </a:r>
            <a:r>
              <a:rPr lang="ko-KR" altLang="en-US" sz="1200" dirty="0"/>
              <a:t>검정색 바탕 </a:t>
            </a:r>
            <a:r>
              <a:rPr lang="en-US" altLang="ko-KR" sz="1200" dirty="0"/>
              <a:t>(</a:t>
            </a:r>
            <a:r>
              <a:rPr lang="ko-KR" altLang="en-US" sz="1200" dirty="0"/>
              <a:t>투명도 </a:t>
            </a:r>
            <a:r>
              <a:rPr lang="en-US" altLang="ko-KR" sz="1200" dirty="0"/>
              <a:t>20%)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보물 상자 터치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흔들리고 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빛줄기가 새어나오면서 보물 상자가 열린 이미지 출력</a:t>
            </a:r>
            <a:r>
              <a:rPr lang="en-US" altLang="ko-KR" sz="1200" dirty="0" smtClean="0"/>
              <a:t>, 1</a:t>
            </a:r>
            <a:r>
              <a:rPr lang="ko-KR" altLang="en-US" sz="1200" dirty="0" smtClean="0"/>
              <a:t>초 후 화면이 번쩍 빛나며 보상화면으로 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/>
              <a:t>, </a:t>
            </a:r>
            <a:r>
              <a:rPr lang="ko-KR" altLang="en-US" sz="1200" dirty="0"/>
              <a:t>황금 네온 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/>
              <a:t>빨강 네온 테두리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이미지 크기 </a:t>
            </a:r>
            <a:r>
              <a:rPr lang="en-US" altLang="ko-KR" sz="1200" dirty="0"/>
              <a:t>: 250 x 250 </a:t>
            </a:r>
            <a:r>
              <a:rPr lang="ko-KR" altLang="en-US" sz="1200" dirty="0"/>
              <a:t>픽셀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보상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34" y="1135736"/>
            <a:ext cx="1574515" cy="1188312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3" y="1021977"/>
            <a:ext cx="910031" cy="333678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327624" y="10618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수색</a:t>
            </a:r>
          </a:p>
        </p:txBody>
      </p:sp>
      <p:sp>
        <p:nvSpPr>
          <p:cNvPr id="211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4682570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212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3925203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066069" y="1618960"/>
            <a:ext cx="9252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 smtClean="0">
                <a:solidFill>
                  <a:srgbClr val="85FF29"/>
                </a:solidFill>
              </a:rPr>
              <a:t>기대 보상</a:t>
            </a:r>
            <a:r>
              <a:rPr lang="ko-KR" altLang="en-US" sz="500" b="1" dirty="0" smtClean="0">
                <a:solidFill>
                  <a:srgbClr val="85FF29"/>
                </a:solidFill>
              </a:rPr>
              <a:t> </a:t>
            </a:r>
            <a:r>
              <a:rPr lang="en-US" altLang="ko-KR" sz="500" b="1" dirty="0">
                <a:solidFill>
                  <a:srgbClr val="85FF29"/>
                </a:solidFill>
              </a:rPr>
              <a:t>: </a:t>
            </a:r>
            <a:r>
              <a:rPr lang="ko-KR" altLang="en-US" sz="500" b="1" dirty="0">
                <a:solidFill>
                  <a:srgbClr val="85FF29"/>
                </a:solidFill>
              </a:rPr>
              <a:t>쌍절극</a:t>
            </a:r>
            <a:r>
              <a:rPr lang="en-US" altLang="ko-KR" sz="500" b="1" dirty="0">
                <a:solidFill>
                  <a:srgbClr val="85FF29"/>
                </a:solidFill>
              </a:rPr>
              <a:t>,</a:t>
            </a:r>
            <a:r>
              <a:rPr lang="ko-KR" altLang="en-US" sz="500" b="1" dirty="0">
                <a:solidFill>
                  <a:srgbClr val="85FF29"/>
                </a:solidFill>
              </a:rPr>
              <a:t>칠성검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61447" y="1787510"/>
            <a:ext cx="7344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남은 입장 횟수 </a:t>
            </a:r>
            <a:r>
              <a:rPr lang="en-US" altLang="ko-KR" sz="500" b="1" dirty="0">
                <a:solidFill>
                  <a:schemeClr val="bg1"/>
                </a:solidFill>
              </a:rPr>
              <a:t>: 7 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921160" y="1963291"/>
            <a:ext cx="431605" cy="1938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flipH="1">
            <a:off x="3321345" y="1933630"/>
            <a:ext cx="544905" cy="2699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221" name="그림 22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2" name="그림 23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5" cstate="hq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258" name="그림 257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grpSp>
          <p:nvGrpSpPr>
            <p:cNvPr id="259" name="그룹 258"/>
            <p:cNvGrpSpPr/>
            <p:nvPr/>
          </p:nvGrpSpPr>
          <p:grpSpPr>
            <a:xfrm>
              <a:off x="2501366" y="4964948"/>
              <a:ext cx="618776" cy="282070"/>
              <a:chOff x="2501366" y="4959571"/>
              <a:chExt cx="618776" cy="282070"/>
            </a:xfrm>
          </p:grpSpPr>
          <p:pic>
            <p:nvPicPr>
              <p:cNvPr id="275" name="그림 274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516711" y="4989329"/>
                <a:ext cx="60343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백마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청공검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2488766" y="5488955"/>
              <a:ext cx="628780" cy="282070"/>
              <a:chOff x="2488766" y="4959571"/>
              <a:chExt cx="628780" cy="282070"/>
            </a:xfrm>
          </p:grpSpPr>
          <p:pic>
            <p:nvPicPr>
              <p:cNvPr id="273" name="그림 272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88766" y="4994542"/>
                <a:ext cx="628780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방천화극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옥새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490298" y="3924123"/>
              <a:ext cx="635233" cy="282070"/>
              <a:chOff x="2490298" y="4959571"/>
              <a:chExt cx="635233" cy="282070"/>
            </a:xfrm>
          </p:grpSpPr>
          <p:pic>
            <p:nvPicPr>
              <p:cNvPr id="271" name="그림 270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90298" y="4984032"/>
                <a:ext cx="63523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쌍절극</a:t>
                </a:r>
                <a:r>
                  <a:rPr lang="en-US" altLang="ko-KR" sz="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칠성검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2" name="그룹 261"/>
            <p:cNvGrpSpPr/>
            <p:nvPr/>
          </p:nvGrpSpPr>
          <p:grpSpPr>
            <a:xfrm>
              <a:off x="2460212" y="4448130"/>
              <a:ext cx="710577" cy="282070"/>
              <a:chOff x="2460212" y="4959571"/>
              <a:chExt cx="710577" cy="282070"/>
            </a:xfrm>
          </p:grpSpPr>
          <p:pic>
            <p:nvPicPr>
              <p:cNvPr id="269" name="그림 268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60212" y="4993500"/>
                <a:ext cx="71057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맹획 머리띠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비도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168643" y="1220184"/>
            <a:ext cx="3023305" cy="5214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385280" y="1816784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획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득</a:t>
            </a: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48135" y="1502575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3" y="2983989"/>
            <a:ext cx="1479124" cy="1206653"/>
          </a:xfrm>
          <a:prstGeom prst="rect">
            <a:avLst/>
          </a:prstGeom>
          <a:effectLst/>
        </p:spPr>
      </p:pic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286279" y="14148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121912" y="5581433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2">
                    <a:lumMod val="75000"/>
                  </a:schemeClr>
                </a:solidFill>
              </a:rPr>
              <a:t>보물 상자 터치</a:t>
            </a:r>
            <a:endParaRPr lang="ko-KR" altLang="en-US" sz="11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99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698580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임시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1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4431381"/>
            <a:ext cx="617257" cy="61725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5195805"/>
            <a:ext cx="617257" cy="61725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5195805"/>
            <a:ext cx="617257" cy="6172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4431381"/>
            <a:ext cx="617257" cy="61725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5195805"/>
            <a:ext cx="617257" cy="61725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4431381"/>
            <a:ext cx="617257" cy="61725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5195805"/>
            <a:ext cx="617257" cy="61725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1739934" y="5246718"/>
            <a:ext cx="358087" cy="51542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946144" y="4511106"/>
            <a:ext cx="493211" cy="43464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1731772" y="4505842"/>
            <a:ext cx="362198" cy="44934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2461201" y="4521657"/>
            <a:ext cx="336348" cy="42872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3145532" y="4504569"/>
            <a:ext cx="416820" cy="44117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1028128" y="5256257"/>
            <a:ext cx="358520" cy="4643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6" y="3617397"/>
            <a:ext cx="3031587" cy="66864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5" y="3764358"/>
            <a:ext cx="355059" cy="35505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43" y="3776055"/>
            <a:ext cx="536232" cy="18177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1014035" y="3799764"/>
            <a:ext cx="222999" cy="2842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424695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80" y="3943498"/>
            <a:ext cx="536232" cy="18177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056266" y="3928548"/>
            <a:ext cx="651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장착해제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15420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17" y="3552913"/>
            <a:ext cx="3030361" cy="288247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7162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06441" y="1317339"/>
            <a:ext cx="3027682" cy="232095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741069" y="1655929"/>
            <a:ext cx="1002109" cy="384859"/>
            <a:chOff x="1393168" y="1120587"/>
            <a:chExt cx="1002109" cy="38485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5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65" y="3641536"/>
            <a:ext cx="2957255" cy="2344114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4786801" y="1375484"/>
            <a:ext cx="2015329" cy="241943"/>
            <a:chOff x="663803" y="1430321"/>
            <a:chExt cx="2015329" cy="24194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58" y="6012290"/>
            <a:ext cx="2538385" cy="42310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82" y="4431381"/>
            <a:ext cx="617257" cy="61725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82" y="5195805"/>
            <a:ext cx="617257" cy="617257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65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65" y="5195805"/>
            <a:ext cx="617257" cy="61725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14" y="4431381"/>
            <a:ext cx="617257" cy="61725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14" y="5195805"/>
            <a:ext cx="617257" cy="617257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75" y="4431381"/>
            <a:ext cx="617257" cy="61725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75" y="5195805"/>
            <a:ext cx="617257" cy="61725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5682088" y="5246718"/>
            <a:ext cx="358087" cy="515429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4888298" y="4511106"/>
            <a:ext cx="493211" cy="43464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5673926" y="4505842"/>
            <a:ext cx="362198" cy="449343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6403355" y="4521657"/>
            <a:ext cx="336348" cy="428726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7087686" y="4504569"/>
            <a:ext cx="416820" cy="441179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4970282" y="5256257"/>
            <a:ext cx="358520" cy="46439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469254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19282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 smtClean="0"/>
              <a:t>보스 얼굴 이미지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(40x50 px)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(60x60 px)</a:t>
            </a:r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아이콘 칸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: 100x100 px ,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보스 썸네일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: 75x75 px)</a:t>
            </a:r>
          </a:p>
          <a:p>
            <a:r>
              <a:rPr lang="ko-KR" altLang="en-US" sz="1100" b="1" dirty="0" smtClean="0"/>
              <a:t>보스 썸네일 터치 시 초록색 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보스는 검정색 실루엣 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장착하기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2446954" y="5214189"/>
            <a:ext cx="364841" cy="517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3121443" y="5222445"/>
            <a:ext cx="449825" cy="54170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6399451" y="5214189"/>
            <a:ext cx="364841" cy="517506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7073940" y="5222445"/>
            <a:ext cx="449825" cy="54170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90" y="3617397"/>
            <a:ext cx="3031587" cy="66864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59" y="3764358"/>
            <a:ext cx="355059" cy="355059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97" y="3776055"/>
            <a:ext cx="536232" cy="18177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4956189" y="3799764"/>
            <a:ext cx="222999" cy="284246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5366849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6998420" y="3928548"/>
            <a:ext cx="651861" cy="215444"/>
            <a:chOff x="2186222" y="3634496"/>
            <a:chExt cx="651861" cy="215444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3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36" y="3649446"/>
              <a:ext cx="536232" cy="181773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2186222" y="3634496"/>
              <a:ext cx="6518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30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257574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411408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361436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30" y="2636559"/>
            <a:ext cx="928313" cy="66905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541478" y="2652712"/>
            <a:ext cx="524204" cy="653977"/>
            <a:chOff x="5133974" y="2652712"/>
            <a:chExt cx="524204" cy="653977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8" t="27720" r="37992" b="26083"/>
            <a:stretch/>
          </p:blipFill>
          <p:spPr>
            <a:xfrm>
              <a:off x="5133974" y="2652712"/>
              <a:ext cx="376239" cy="65246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450480" y="2881766"/>
              <a:ext cx="207698" cy="424923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17" y="2514393"/>
            <a:ext cx="848415" cy="83626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084529" y="2677374"/>
            <a:ext cx="421700" cy="605000"/>
            <a:chOff x="4473950" y="2677374"/>
            <a:chExt cx="421700" cy="605000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" t="40486" r="86389" b="42567"/>
            <a:stretch/>
          </p:blipFill>
          <p:spPr>
            <a:xfrm>
              <a:off x="4473950" y="2677374"/>
              <a:ext cx="379323" cy="605000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76938">
              <a:off x="4578241" y="2918495"/>
              <a:ext cx="249875" cy="384942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839813" y="3124392"/>
            <a:ext cx="344225" cy="344225"/>
            <a:chOff x="4331030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4331030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388406" y="3160292"/>
              <a:ext cx="222999" cy="28424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782205" y="3124392"/>
            <a:ext cx="386237" cy="344225"/>
            <a:chOff x="4811587" y="3124392"/>
            <a:chExt cx="386237" cy="344225"/>
          </a:xfrm>
        </p:grpSpPr>
        <p:sp>
          <p:nvSpPr>
            <p:cNvPr id="141" name="타원 140"/>
            <p:cNvSpPr/>
            <p:nvPr/>
          </p:nvSpPr>
          <p:spPr>
            <a:xfrm>
              <a:off x="4811587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868963" y="3160292"/>
              <a:ext cx="222999" cy="284246"/>
            </a:xfrm>
            <a:prstGeom prst="rect">
              <a:avLst/>
            </a:prstGeom>
          </p:spPr>
        </p:pic>
        <p:sp>
          <p:nvSpPr>
            <p:cNvPr id="143" name="타원 142"/>
            <p:cNvSpPr/>
            <p:nvPr/>
          </p:nvSpPr>
          <p:spPr>
            <a:xfrm>
              <a:off x="4818238" y="3124392"/>
              <a:ext cx="344225" cy="344225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7487" y="3172580"/>
              <a:ext cx="380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239943" y="6012290"/>
            <a:ext cx="491630" cy="423103"/>
            <a:chOff x="6832439" y="6012290"/>
            <a:chExt cx="491630" cy="42310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7" y="6012290"/>
            <a:ext cx="2538385" cy="423102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3307272" y="6012290"/>
            <a:ext cx="491630" cy="423103"/>
            <a:chOff x="6832439" y="6012290"/>
            <a:chExt cx="491630" cy="42310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901683" y="3723197"/>
            <a:ext cx="2016791" cy="4418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3634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856856" y="4363022"/>
            <a:ext cx="2950811" cy="15451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431185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5113305" y="2564792"/>
            <a:ext cx="1512161" cy="10153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6" name="오른쪽 화살표 155"/>
          <p:cNvSpPr/>
          <p:nvPr/>
        </p:nvSpPr>
        <p:spPr>
          <a:xfrm>
            <a:off x="3890253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02243" cy="263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2971195" y="378468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9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65162" y="452454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5028838" y="25102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20446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 smtClean="0"/>
                        <a:t>), </a:t>
                      </a:r>
                      <a:r>
                        <a:rPr lang="ko-KR" altLang="en-US" sz="1100" b="0" dirty="0" smtClean="0"/>
                        <a:t>지식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r>
              <a:rPr lang="ko-KR" altLang="en-US" sz="1200" dirty="0"/>
              <a:t>소비로 인한 재화 </a:t>
            </a:r>
            <a:r>
              <a:rPr lang="ko-KR" altLang="en-US" sz="1200" dirty="0" smtClean="0"/>
              <a:t>변화량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X 175 , Y 1880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가운데 맞춤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902905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104750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934991" y="1586318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6076538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소야논8" panose="02020603020101020101" pitchFamily="18" charset="-127"/>
              </a:rPr>
              <a:t>1,000,000</a:t>
            </a:r>
            <a:endParaRPr lang="ko-KR" altLang="en-US" sz="900" dirty="0">
              <a:solidFill>
                <a:schemeClr val="bg1"/>
              </a:solidFill>
              <a:latin typeface="+mj-lt"/>
              <a:ea typeface="소야논8" panose="02020603020101020101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7184983" y="1582240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326530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a으라차차" panose="02020600000000000000" pitchFamily="18" charset="-127"/>
              </a:rPr>
              <a:t>900,000</a:t>
            </a:r>
            <a:endParaRPr lang="ko-KR" altLang="en-US" sz="900" dirty="0">
              <a:solidFill>
                <a:schemeClr val="bg1"/>
              </a:solidFill>
              <a:latin typeface="+mj-lt"/>
              <a:ea typeface="a으라차차" panose="02020600000000000000" pitchFamily="18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6785235" y="1682613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270075" y="173086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205502" y="1340731"/>
            <a:ext cx="2189458" cy="66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079829" y="118919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125800" y="2809595"/>
            <a:ext cx="2401989" cy="1567842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5" y="1499781"/>
              <a:ext cx="47947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04428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4"/>
              <a:ext cx="479474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19449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6973065" y="1918434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2831089" y="3114191"/>
            <a:ext cx="2007803" cy="241943"/>
            <a:chOff x="663803" y="1430321"/>
            <a:chExt cx="2007803" cy="24194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3269800" y="1567458"/>
            <a:ext cx="2007803" cy="241943"/>
            <a:chOff x="663803" y="1430321"/>
            <a:chExt cx="2007803" cy="24194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보물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수색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  <a:endParaRPr lang="en-US" altLang="ko-KR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470351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75463" y="5083201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75463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5463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421250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21250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367037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67037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307904" y="3656312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01556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58278" y="3215006"/>
            <a:ext cx="924112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48558" y="3200174"/>
            <a:ext cx="924112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491836" y="3556896"/>
            <a:ext cx="1637556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35114" y="3913618"/>
            <a:ext cx="2351000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09176" y="3215005"/>
            <a:ext cx="924112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52454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69794" y="3229836"/>
            <a:ext cx="924112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13072" y="3586558"/>
            <a:ext cx="1637556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27953" y="3247126"/>
            <a:ext cx="924111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7610681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보스 도감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9800113" y="1182438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보스 스킬 사용</a:t>
            </a:r>
            <a:endParaRPr lang="ko-KR" altLang="en-US" sz="1100" dirty="0"/>
          </a:p>
        </p:txBody>
      </p:sp>
      <p:cxnSp>
        <p:nvCxnSpPr>
          <p:cNvPr id="28" name="직선 화살표 연결선 27"/>
          <p:cNvCxnSpPr>
            <a:stCxn id="7" idx="3"/>
            <a:endCxn id="45" idx="1"/>
          </p:cNvCxnSpPr>
          <p:nvPr/>
        </p:nvCxnSpPr>
        <p:spPr>
          <a:xfrm>
            <a:off x="6770750" y="1355167"/>
            <a:ext cx="8399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5" idx="3"/>
            <a:endCxn id="47" idx="1"/>
          </p:cNvCxnSpPr>
          <p:nvPr/>
        </p:nvCxnSpPr>
        <p:spPr>
          <a:xfrm flipV="1">
            <a:off x="8960181" y="1353204"/>
            <a:ext cx="839932" cy="19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7396700" y="5424733"/>
            <a:ext cx="3819940" cy="95933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2592420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501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r>
              <a:rPr lang="en-US" altLang="ko-KR" sz="1050" b="1" dirty="0" smtClean="0"/>
              <a:t>)</a:t>
            </a:r>
          </a:p>
          <a:p>
            <a:endParaRPr lang="en-US" altLang="ko-KR" sz="105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3922698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4029905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3953258"/>
            <a:ext cx="535655" cy="59134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315299" y="4055911"/>
            <a:ext cx="247052" cy="741156"/>
          </a:xfrm>
          <a:prstGeom prst="rect">
            <a:avLst/>
          </a:prstGeom>
        </p:spPr>
      </p:pic>
      <p:sp>
        <p:nvSpPr>
          <p:cNvPr id="55" name="원호 54"/>
          <p:cNvSpPr/>
          <p:nvPr/>
        </p:nvSpPr>
        <p:spPr>
          <a:xfrm rot="10800000">
            <a:off x="3176968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922698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4181294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5018740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5018740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2450169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2038422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953258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4055911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2592419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4181294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3583057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3600067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36612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애니메이션이 출력되어 플레이어 캐릭터가 </a:t>
            </a:r>
            <a:r>
              <a:rPr lang="en-US" altLang="ko-KR" sz="1200" b="1" dirty="0" smtClean="0"/>
              <a:t>-3</a:t>
            </a:r>
            <a:r>
              <a:rPr lang="ko-KR" altLang="en-US" sz="1200" b="1" dirty="0" smtClean="0"/>
              <a:t>스테이지</a:t>
            </a:r>
            <a:r>
              <a:rPr lang="en-US" altLang="ko-KR" sz="1200" b="1" dirty="0" smtClean="0"/>
              <a:t> </a:t>
            </a:r>
            <a:r>
              <a:rPr lang="ko-KR" altLang="en-US" sz="1200" dirty="0"/>
              <a:t>만큼 날아가는 </a:t>
            </a:r>
            <a:r>
              <a:rPr lang="en-US" altLang="ko-KR" sz="1200" dirty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밝아지며 </a:t>
            </a:r>
            <a:r>
              <a:rPr lang="en-US" altLang="ko-KR" sz="1200" dirty="0"/>
              <a:t>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99" name="그룹 98"/>
          <p:cNvGrpSpPr/>
          <p:nvPr/>
        </p:nvGrpSpPr>
        <p:grpSpPr>
          <a:xfrm>
            <a:off x="395821" y="1159695"/>
            <a:ext cx="2015329" cy="241943"/>
            <a:chOff x="663803" y="1430321"/>
            <a:chExt cx="2015329" cy="24194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4" name="그룹 123"/>
          <p:cNvGrpSpPr/>
          <p:nvPr/>
        </p:nvGrpSpPr>
        <p:grpSpPr>
          <a:xfrm>
            <a:off x="4777401" y="1159695"/>
            <a:ext cx="2015329" cy="241943"/>
            <a:chOff x="663803" y="1430321"/>
            <a:chExt cx="2015329" cy="24194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68" name="그림 167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66" name="그림 165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92" name="그림 19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7" name="그룹 196"/>
          <p:cNvGrpSpPr/>
          <p:nvPr/>
        </p:nvGrpSpPr>
        <p:grpSpPr>
          <a:xfrm>
            <a:off x="4777401" y="4124285"/>
            <a:ext cx="2015329" cy="241943"/>
            <a:chOff x="663803" y="1430321"/>
            <a:chExt cx="2015329" cy="24194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06" name="그림 20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04" name="그림 20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02" name="그림 201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4710735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13" name="그룹 212"/>
          <p:cNvGrpSpPr/>
          <p:nvPr/>
        </p:nvGrpSpPr>
        <p:grpSpPr>
          <a:xfrm>
            <a:off x="395821" y="4124285"/>
            <a:ext cx="2015329" cy="241943"/>
            <a:chOff x="663803" y="1430321"/>
            <a:chExt cx="2015329" cy="241943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28" name="그림 227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낙양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01" y="1420576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91881" y="156140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01" y="1175020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69" name="그룹 68"/>
          <p:cNvGrpSpPr/>
          <p:nvPr/>
        </p:nvGrpSpPr>
        <p:grpSpPr>
          <a:xfrm>
            <a:off x="5063444" y="1153076"/>
            <a:ext cx="2015329" cy="241943"/>
            <a:chOff x="663803" y="1430321"/>
            <a:chExt cx="2015329" cy="24194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10333</TotalTime>
  <Words>2594</Words>
  <Application>Microsoft Office PowerPoint</Application>
  <PresentationFormat>와이드스크린</PresentationFormat>
  <Paragraphs>768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a으라차차</vt:lpstr>
      <vt:lpstr>PF스타더스트</vt:lpstr>
      <vt:lpstr>맑은 고딕</vt:lpstr>
      <vt:lpstr>소야논8</vt:lpstr>
      <vt:lpstr>Arial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694</cp:revision>
  <dcterms:created xsi:type="dcterms:W3CDTF">2020-08-13T13:01:44Z</dcterms:created>
  <dcterms:modified xsi:type="dcterms:W3CDTF">2020-09-14T14:05:13Z</dcterms:modified>
</cp:coreProperties>
</file>